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1"/>
  </p:notesMasterIdLst>
  <p:sldIdLst>
    <p:sldId id="257" r:id="rId5"/>
    <p:sldId id="262" r:id="rId6"/>
    <p:sldId id="256" r:id="rId7"/>
    <p:sldId id="258" r:id="rId8"/>
    <p:sldId id="259" r:id="rId9"/>
    <p:sldId id="260" r:id="rId10"/>
    <p:sldId id="261" r:id="rId11"/>
    <p:sldId id="263" r:id="rId12"/>
    <p:sldId id="264" r:id="rId13"/>
    <p:sldId id="265" r:id="rId14"/>
    <p:sldId id="266" r:id="rId15"/>
    <p:sldId id="267" r:id="rId16"/>
    <p:sldId id="269" r:id="rId17"/>
    <p:sldId id="268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0000"/>
    <a:srgbClr val="F58355"/>
    <a:srgbClr val="FBA13F"/>
    <a:srgbClr val="E9AF1F"/>
    <a:srgbClr val="DDAA65"/>
    <a:srgbClr val="111F37"/>
    <a:srgbClr val="AA6730"/>
    <a:srgbClr val="CB8449"/>
    <a:srgbClr val="B97135"/>
    <a:srgbClr val="7E4D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458D86-07FC-42DB-A47B-EC6BE6BA3C7A}" v="810" dt="2024-01-29T10:48:09.219"/>
    <p1510:client id="{FD0AE568-12DA-4955-8F4E-70ED078FF257}" v="601" dt="2024-01-29T13:18:35.9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2414" y="8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lie Jones" userId="S::mollie.jones@ndna.org.uk::ae9de692-d1d4-4d29-90a4-33c386f9a4a7" providerId="AD" clId="Web-{FD0AE568-12DA-4955-8F4E-70ED078FF257}"/>
    <pc:docChg chg="addSld delSld modSld">
      <pc:chgData name="Mollie Jones" userId="S::mollie.jones@ndna.org.uk::ae9de692-d1d4-4d29-90a4-33c386f9a4a7" providerId="AD" clId="Web-{FD0AE568-12DA-4955-8F4E-70ED078FF257}" dt="2024-01-29T13:18:35.970" v="377" actId="1076"/>
      <pc:docMkLst>
        <pc:docMk/>
      </pc:docMkLst>
      <pc:sldChg chg="addSp delSp modSp">
        <pc:chgData name="Mollie Jones" userId="S::mollie.jones@ndna.org.uk::ae9de692-d1d4-4d29-90a4-33c386f9a4a7" providerId="AD" clId="Web-{FD0AE568-12DA-4955-8F4E-70ED078FF257}" dt="2024-01-29T12:59:58.723" v="86" actId="1076"/>
        <pc:sldMkLst>
          <pc:docMk/>
          <pc:sldMk cId="2487795225" sldId="256"/>
        </pc:sldMkLst>
        <pc:spChg chg="mod">
          <ac:chgData name="Mollie Jones" userId="S::mollie.jones@ndna.org.uk::ae9de692-d1d4-4d29-90a4-33c386f9a4a7" providerId="AD" clId="Web-{FD0AE568-12DA-4955-8F4E-70ED078FF257}" dt="2024-01-29T12:59:45.707" v="83" actId="20577"/>
          <ac:spMkLst>
            <pc:docMk/>
            <pc:sldMk cId="2487795225" sldId="256"/>
            <ac:spMk id="6" creationId="{FB2B66E5-F94D-FFD4-6F93-A0A79631852A}"/>
          </ac:spMkLst>
        </pc:spChg>
        <pc:picChg chg="del">
          <ac:chgData name="Mollie Jones" userId="S::mollie.jones@ndna.org.uk::ae9de692-d1d4-4d29-90a4-33c386f9a4a7" providerId="AD" clId="Web-{FD0AE568-12DA-4955-8F4E-70ED078FF257}" dt="2024-01-29T12:59:46.223" v="84"/>
          <ac:picMkLst>
            <pc:docMk/>
            <pc:sldMk cId="2487795225" sldId="256"/>
            <ac:picMk id="3" creationId="{CA847CDD-903C-E892-1F89-A5B2496FAB67}"/>
          </ac:picMkLst>
        </pc:picChg>
        <pc:picChg chg="add mod">
          <ac:chgData name="Mollie Jones" userId="S::mollie.jones@ndna.org.uk::ae9de692-d1d4-4d29-90a4-33c386f9a4a7" providerId="AD" clId="Web-{FD0AE568-12DA-4955-8F4E-70ED078FF257}" dt="2024-01-29T12:59:58.723" v="86" actId="1076"/>
          <ac:picMkLst>
            <pc:docMk/>
            <pc:sldMk cId="2487795225" sldId="256"/>
            <ac:picMk id="4" creationId="{79B24D87-CB1E-8755-8CC3-426965B39483}"/>
          </ac:picMkLst>
        </pc:picChg>
      </pc:sldChg>
      <pc:sldChg chg="modSp">
        <pc:chgData name="Mollie Jones" userId="S::mollie.jones@ndna.org.uk::ae9de692-d1d4-4d29-90a4-33c386f9a4a7" providerId="AD" clId="Web-{FD0AE568-12DA-4955-8F4E-70ED078FF257}" dt="2024-01-29T12:57:37.073" v="60" actId="1076"/>
        <pc:sldMkLst>
          <pc:docMk/>
          <pc:sldMk cId="3415967605" sldId="257"/>
        </pc:sldMkLst>
        <pc:spChg chg="mod">
          <ac:chgData name="Mollie Jones" userId="S::mollie.jones@ndna.org.uk::ae9de692-d1d4-4d29-90a4-33c386f9a4a7" providerId="AD" clId="Web-{FD0AE568-12DA-4955-8F4E-70ED078FF257}" dt="2024-01-29T12:57:37.073" v="60" actId="1076"/>
          <ac:spMkLst>
            <pc:docMk/>
            <pc:sldMk cId="3415967605" sldId="257"/>
            <ac:spMk id="2" creationId="{06128716-B0E1-235B-19C0-C925F527C2E7}"/>
          </ac:spMkLst>
        </pc:spChg>
      </pc:sldChg>
      <pc:sldChg chg="addSp delSp modSp">
        <pc:chgData name="Mollie Jones" userId="S::mollie.jones@ndna.org.uk::ae9de692-d1d4-4d29-90a4-33c386f9a4a7" providerId="AD" clId="Web-{FD0AE568-12DA-4955-8F4E-70ED078FF257}" dt="2024-01-29T13:01:16.932" v="107" actId="1076"/>
        <pc:sldMkLst>
          <pc:docMk/>
          <pc:sldMk cId="491510014" sldId="258"/>
        </pc:sldMkLst>
        <pc:spChg chg="mod">
          <ac:chgData name="Mollie Jones" userId="S::mollie.jones@ndna.org.uk::ae9de692-d1d4-4d29-90a4-33c386f9a4a7" providerId="AD" clId="Web-{FD0AE568-12DA-4955-8F4E-70ED078FF257}" dt="2024-01-29T13:00:14.396" v="97" actId="20577"/>
          <ac:spMkLst>
            <pc:docMk/>
            <pc:sldMk cId="491510014" sldId="258"/>
            <ac:spMk id="4" creationId="{0FA3436D-1BD0-094A-43A6-ADA94A5591E4}"/>
          </ac:spMkLst>
        </pc:spChg>
        <pc:picChg chg="del">
          <ac:chgData name="Mollie Jones" userId="S::mollie.jones@ndna.org.uk::ae9de692-d1d4-4d29-90a4-33c386f9a4a7" providerId="AD" clId="Web-{FD0AE568-12DA-4955-8F4E-70ED078FF257}" dt="2024-01-29T13:00:04.927" v="87"/>
          <ac:picMkLst>
            <pc:docMk/>
            <pc:sldMk cId="491510014" sldId="258"/>
            <ac:picMk id="2" creationId="{52A2E974-F6ED-13C3-8EF2-7128C6AAF39C}"/>
          </ac:picMkLst>
        </pc:picChg>
        <pc:picChg chg="add mod">
          <ac:chgData name="Mollie Jones" userId="S::mollie.jones@ndna.org.uk::ae9de692-d1d4-4d29-90a4-33c386f9a4a7" providerId="AD" clId="Web-{FD0AE568-12DA-4955-8F4E-70ED078FF257}" dt="2024-01-29T13:01:16.932" v="107" actId="1076"/>
          <ac:picMkLst>
            <pc:docMk/>
            <pc:sldMk cId="491510014" sldId="258"/>
            <ac:picMk id="3" creationId="{7CC90560-3A0A-A362-556E-44EB03B30425}"/>
          </ac:picMkLst>
        </pc:picChg>
        <pc:picChg chg="add mod">
          <ac:chgData name="Mollie Jones" userId="S::mollie.jones@ndna.org.uk::ae9de692-d1d4-4d29-90a4-33c386f9a4a7" providerId="AD" clId="Web-{FD0AE568-12DA-4955-8F4E-70ED078FF257}" dt="2024-01-29T13:01:14.447" v="106" actId="1076"/>
          <ac:picMkLst>
            <pc:docMk/>
            <pc:sldMk cId="491510014" sldId="258"/>
            <ac:picMk id="5" creationId="{A39C6B69-AC92-AEAB-2049-7490E6E6A72C}"/>
          </ac:picMkLst>
        </pc:picChg>
        <pc:picChg chg="add mod">
          <ac:chgData name="Mollie Jones" userId="S::mollie.jones@ndna.org.uk::ae9de692-d1d4-4d29-90a4-33c386f9a4a7" providerId="AD" clId="Web-{FD0AE568-12DA-4955-8F4E-70ED078FF257}" dt="2024-01-29T13:00:49.492" v="102" actId="14100"/>
          <ac:picMkLst>
            <pc:docMk/>
            <pc:sldMk cId="491510014" sldId="258"/>
            <ac:picMk id="6" creationId="{44404C28-B797-AE52-02BB-C08DBD513A0D}"/>
          </ac:picMkLst>
        </pc:picChg>
      </pc:sldChg>
      <pc:sldChg chg="addSp delSp modSp">
        <pc:chgData name="Mollie Jones" userId="S::mollie.jones@ndna.org.uk::ae9de692-d1d4-4d29-90a4-33c386f9a4a7" providerId="AD" clId="Web-{FD0AE568-12DA-4955-8F4E-70ED078FF257}" dt="2024-01-29T13:02:24.717" v="121" actId="1076"/>
        <pc:sldMkLst>
          <pc:docMk/>
          <pc:sldMk cId="17988984" sldId="259"/>
        </pc:sldMkLst>
        <pc:spChg chg="add mod">
          <ac:chgData name="Mollie Jones" userId="S::mollie.jones@ndna.org.uk::ae9de692-d1d4-4d29-90a4-33c386f9a4a7" providerId="AD" clId="Web-{FD0AE568-12DA-4955-8F4E-70ED078FF257}" dt="2024-01-29T13:02:02.950" v="119" actId="20577"/>
          <ac:spMkLst>
            <pc:docMk/>
            <pc:sldMk cId="17988984" sldId="259"/>
            <ac:spMk id="2" creationId="{FD635FA8-A0A6-DBCC-E416-79C8EB8057BC}"/>
          </ac:spMkLst>
        </pc:spChg>
        <pc:spChg chg="del mod">
          <ac:chgData name="Mollie Jones" userId="S::mollie.jones@ndna.org.uk::ae9de692-d1d4-4d29-90a4-33c386f9a4a7" providerId="AD" clId="Web-{FD0AE568-12DA-4955-8F4E-70ED078FF257}" dt="2024-01-29T13:01:39.574" v="111"/>
          <ac:spMkLst>
            <pc:docMk/>
            <pc:sldMk cId="17988984" sldId="259"/>
            <ac:spMk id="4" creationId="{95AE02C7-1032-927A-D5B4-02BF3667EE23}"/>
          </ac:spMkLst>
        </pc:spChg>
        <pc:picChg chg="add mod">
          <ac:chgData name="Mollie Jones" userId="S::mollie.jones@ndna.org.uk::ae9de692-d1d4-4d29-90a4-33c386f9a4a7" providerId="AD" clId="Web-{FD0AE568-12DA-4955-8F4E-70ED078FF257}" dt="2024-01-29T13:02:24.717" v="121" actId="1076"/>
          <ac:picMkLst>
            <pc:docMk/>
            <pc:sldMk cId="17988984" sldId="259"/>
            <ac:picMk id="3" creationId="{05E0F0AB-962B-6C2E-FF42-B9FEA391F5A9}"/>
          </ac:picMkLst>
        </pc:picChg>
        <pc:picChg chg="del">
          <ac:chgData name="Mollie Jones" userId="S::mollie.jones@ndna.org.uk::ae9de692-d1d4-4d29-90a4-33c386f9a4a7" providerId="AD" clId="Web-{FD0AE568-12DA-4955-8F4E-70ED078FF257}" dt="2024-01-29T13:01:25.307" v="108"/>
          <ac:picMkLst>
            <pc:docMk/>
            <pc:sldMk cId="17988984" sldId="259"/>
            <ac:picMk id="5" creationId="{A9178405-F046-6A9E-C03D-70757B41C524}"/>
          </ac:picMkLst>
        </pc:picChg>
      </pc:sldChg>
      <pc:sldChg chg="addSp delSp modSp">
        <pc:chgData name="Mollie Jones" userId="S::mollie.jones@ndna.org.uk::ae9de692-d1d4-4d29-90a4-33c386f9a4a7" providerId="AD" clId="Web-{FD0AE568-12DA-4955-8F4E-70ED078FF257}" dt="2024-01-29T13:03:26.940" v="139" actId="1076"/>
        <pc:sldMkLst>
          <pc:docMk/>
          <pc:sldMk cId="2379211426" sldId="260"/>
        </pc:sldMkLst>
        <pc:spChg chg="mod">
          <ac:chgData name="Mollie Jones" userId="S::mollie.jones@ndna.org.uk::ae9de692-d1d4-4d29-90a4-33c386f9a4a7" providerId="AD" clId="Web-{FD0AE568-12DA-4955-8F4E-70ED078FF257}" dt="2024-01-29T13:03:11.127" v="137" actId="20577"/>
          <ac:spMkLst>
            <pc:docMk/>
            <pc:sldMk cId="2379211426" sldId="260"/>
            <ac:spMk id="4" creationId="{D26EE23F-26AC-518A-D1E8-737138A7F6BD}"/>
          </ac:spMkLst>
        </pc:spChg>
        <pc:picChg chg="add mod">
          <ac:chgData name="Mollie Jones" userId="S::mollie.jones@ndna.org.uk::ae9de692-d1d4-4d29-90a4-33c386f9a4a7" providerId="AD" clId="Web-{FD0AE568-12DA-4955-8F4E-70ED078FF257}" dt="2024-01-29T13:03:26.940" v="139" actId="1076"/>
          <ac:picMkLst>
            <pc:docMk/>
            <pc:sldMk cId="2379211426" sldId="260"/>
            <ac:picMk id="2" creationId="{1B76403A-B9CA-8D29-8C8C-AC63E174BAA5}"/>
          </ac:picMkLst>
        </pc:picChg>
        <pc:picChg chg="del">
          <ac:chgData name="Mollie Jones" userId="S::mollie.jones@ndna.org.uk::ae9de692-d1d4-4d29-90a4-33c386f9a4a7" providerId="AD" clId="Web-{FD0AE568-12DA-4955-8F4E-70ED078FF257}" dt="2024-01-29T13:02:31.046" v="122"/>
          <ac:picMkLst>
            <pc:docMk/>
            <pc:sldMk cId="2379211426" sldId="260"/>
            <ac:picMk id="5" creationId="{6202A94D-53F6-47AF-F530-69E2091D0979}"/>
          </ac:picMkLst>
        </pc:picChg>
      </pc:sldChg>
      <pc:sldChg chg="addSp delSp modSp">
        <pc:chgData name="Mollie Jones" userId="S::mollie.jones@ndna.org.uk::ae9de692-d1d4-4d29-90a4-33c386f9a4a7" providerId="AD" clId="Web-{FD0AE568-12DA-4955-8F4E-70ED078FF257}" dt="2024-01-29T13:05:10.447" v="165" actId="1076"/>
        <pc:sldMkLst>
          <pc:docMk/>
          <pc:sldMk cId="4280695542" sldId="261"/>
        </pc:sldMkLst>
        <pc:spChg chg="mod">
          <ac:chgData name="Mollie Jones" userId="S::mollie.jones@ndna.org.uk::ae9de692-d1d4-4d29-90a4-33c386f9a4a7" providerId="AD" clId="Web-{FD0AE568-12DA-4955-8F4E-70ED078FF257}" dt="2024-01-29T13:04:48.368" v="163" actId="1076"/>
          <ac:spMkLst>
            <pc:docMk/>
            <pc:sldMk cId="4280695542" sldId="261"/>
            <ac:spMk id="2" creationId="{C6AEA774-C915-CE3E-26C0-A5A3A816C9A3}"/>
          </ac:spMkLst>
        </pc:spChg>
        <pc:picChg chg="del">
          <ac:chgData name="Mollie Jones" userId="S::mollie.jones@ndna.org.uk::ae9de692-d1d4-4d29-90a4-33c386f9a4a7" providerId="AD" clId="Web-{FD0AE568-12DA-4955-8F4E-70ED078FF257}" dt="2024-01-29T13:04:37.914" v="161"/>
          <ac:picMkLst>
            <pc:docMk/>
            <pc:sldMk cId="4280695542" sldId="261"/>
            <ac:picMk id="3" creationId="{006070FE-DC5A-2084-AEC1-6386EB469E51}"/>
          </ac:picMkLst>
        </pc:picChg>
        <pc:picChg chg="del">
          <ac:chgData name="Mollie Jones" userId="S::mollie.jones@ndna.org.uk::ae9de692-d1d4-4d29-90a4-33c386f9a4a7" providerId="AD" clId="Web-{FD0AE568-12DA-4955-8F4E-70ED078FF257}" dt="2024-01-29T13:04:37.914" v="160"/>
          <ac:picMkLst>
            <pc:docMk/>
            <pc:sldMk cId="4280695542" sldId="261"/>
            <ac:picMk id="4" creationId="{B3CD2FE1-433D-708E-A993-48F63D8CF128}"/>
          </ac:picMkLst>
        </pc:picChg>
        <pc:picChg chg="del">
          <ac:chgData name="Mollie Jones" userId="S::mollie.jones@ndna.org.uk::ae9de692-d1d4-4d29-90a4-33c386f9a4a7" providerId="AD" clId="Web-{FD0AE568-12DA-4955-8F4E-70ED078FF257}" dt="2024-01-29T13:04:37.914" v="159"/>
          <ac:picMkLst>
            <pc:docMk/>
            <pc:sldMk cId="4280695542" sldId="261"/>
            <ac:picMk id="5" creationId="{1C65EAFC-283B-28D4-30F2-8BA701BD4C0E}"/>
          </ac:picMkLst>
        </pc:picChg>
        <pc:picChg chg="add mod">
          <ac:chgData name="Mollie Jones" userId="S::mollie.jones@ndna.org.uk::ae9de692-d1d4-4d29-90a4-33c386f9a4a7" providerId="AD" clId="Web-{FD0AE568-12DA-4955-8F4E-70ED078FF257}" dt="2024-01-29T13:05:10.447" v="165" actId="1076"/>
          <ac:picMkLst>
            <pc:docMk/>
            <pc:sldMk cId="4280695542" sldId="261"/>
            <ac:picMk id="6" creationId="{466DE3FC-C666-7AB4-427C-31A0594C6D1D}"/>
          </ac:picMkLst>
        </pc:picChg>
        <pc:picChg chg="del">
          <ac:chgData name="Mollie Jones" userId="S::mollie.jones@ndna.org.uk::ae9de692-d1d4-4d29-90a4-33c386f9a4a7" providerId="AD" clId="Web-{FD0AE568-12DA-4955-8F4E-70ED078FF257}" dt="2024-01-29T13:04:37.914" v="158"/>
          <ac:picMkLst>
            <pc:docMk/>
            <pc:sldMk cId="4280695542" sldId="261"/>
            <ac:picMk id="7" creationId="{5EBE608F-6DBE-06B4-D4C7-B858EE3F2C43}"/>
          </ac:picMkLst>
        </pc:picChg>
        <pc:picChg chg="del">
          <ac:chgData name="Mollie Jones" userId="S::mollie.jones@ndna.org.uk::ae9de692-d1d4-4d29-90a4-33c386f9a4a7" providerId="AD" clId="Web-{FD0AE568-12DA-4955-8F4E-70ED078FF257}" dt="2024-01-29T13:04:37.914" v="157"/>
          <ac:picMkLst>
            <pc:docMk/>
            <pc:sldMk cId="4280695542" sldId="261"/>
            <ac:picMk id="9" creationId="{6D933F8F-EA81-BDED-12E9-BFAEA4916F37}"/>
          </ac:picMkLst>
        </pc:picChg>
        <pc:picChg chg="del">
          <ac:chgData name="Mollie Jones" userId="S::mollie.jones@ndna.org.uk::ae9de692-d1d4-4d29-90a4-33c386f9a4a7" providerId="AD" clId="Web-{FD0AE568-12DA-4955-8F4E-70ED078FF257}" dt="2024-01-29T13:04:37.914" v="156"/>
          <ac:picMkLst>
            <pc:docMk/>
            <pc:sldMk cId="4280695542" sldId="261"/>
            <ac:picMk id="11" creationId="{0DA80D4C-2006-7820-C4E2-588510DF5782}"/>
          </ac:picMkLst>
        </pc:picChg>
      </pc:sldChg>
      <pc:sldChg chg="addSp delSp modSp">
        <pc:chgData name="Mollie Jones" userId="S::mollie.jones@ndna.org.uk::ae9de692-d1d4-4d29-90a4-33c386f9a4a7" providerId="AD" clId="Web-{FD0AE568-12DA-4955-8F4E-70ED078FF257}" dt="2024-01-29T12:58:59.657" v="78" actId="1076"/>
        <pc:sldMkLst>
          <pc:docMk/>
          <pc:sldMk cId="3510006124" sldId="262"/>
        </pc:sldMkLst>
        <pc:spChg chg="mod">
          <ac:chgData name="Mollie Jones" userId="S::mollie.jones@ndna.org.uk::ae9de692-d1d4-4d29-90a4-33c386f9a4a7" providerId="AD" clId="Web-{FD0AE568-12DA-4955-8F4E-70ED078FF257}" dt="2024-01-29T12:58:12.201" v="68" actId="1076"/>
          <ac:spMkLst>
            <pc:docMk/>
            <pc:sldMk cId="3510006124" sldId="262"/>
            <ac:spMk id="2" creationId="{06128716-B0E1-235B-19C0-C925F527C2E7}"/>
          </ac:spMkLst>
        </pc:spChg>
        <pc:picChg chg="add mod">
          <ac:chgData name="Mollie Jones" userId="S::mollie.jones@ndna.org.uk::ae9de692-d1d4-4d29-90a4-33c386f9a4a7" providerId="AD" clId="Web-{FD0AE568-12DA-4955-8F4E-70ED078FF257}" dt="2024-01-29T12:58:59.657" v="78" actId="1076"/>
          <ac:picMkLst>
            <pc:docMk/>
            <pc:sldMk cId="3510006124" sldId="262"/>
            <ac:picMk id="3" creationId="{8A77E565-7D4C-5ADC-CF18-154B24D7230B}"/>
          </ac:picMkLst>
        </pc:picChg>
        <pc:picChg chg="add mod">
          <ac:chgData name="Mollie Jones" userId="S::mollie.jones@ndna.org.uk::ae9de692-d1d4-4d29-90a4-33c386f9a4a7" providerId="AD" clId="Web-{FD0AE568-12DA-4955-8F4E-70ED078FF257}" dt="2024-01-29T12:58:52.016" v="76" actId="1076"/>
          <ac:picMkLst>
            <pc:docMk/>
            <pc:sldMk cId="3510006124" sldId="262"/>
            <ac:picMk id="4" creationId="{8B4E7DDD-D41A-1669-9637-E3E83A22744C}"/>
          </ac:picMkLst>
        </pc:picChg>
        <pc:picChg chg="del">
          <ac:chgData name="Mollie Jones" userId="S::mollie.jones@ndna.org.uk::ae9de692-d1d4-4d29-90a4-33c386f9a4a7" providerId="AD" clId="Web-{FD0AE568-12DA-4955-8F4E-70ED078FF257}" dt="2024-01-29T12:58:18.685" v="73"/>
          <ac:picMkLst>
            <pc:docMk/>
            <pc:sldMk cId="3510006124" sldId="262"/>
            <ac:picMk id="7" creationId="{91C33C4E-1977-F306-8601-F57B04578E2C}"/>
          </ac:picMkLst>
        </pc:picChg>
        <pc:picChg chg="del">
          <ac:chgData name="Mollie Jones" userId="S::mollie.jones@ndna.org.uk::ae9de692-d1d4-4d29-90a4-33c386f9a4a7" providerId="AD" clId="Web-{FD0AE568-12DA-4955-8F4E-70ED078FF257}" dt="2024-01-29T12:58:16.248" v="71"/>
          <ac:picMkLst>
            <pc:docMk/>
            <pc:sldMk cId="3510006124" sldId="262"/>
            <ac:picMk id="8" creationId="{A2C1DA76-8E9F-48B5-DE2D-9A05428DF329}"/>
          </ac:picMkLst>
        </pc:picChg>
        <pc:picChg chg="del">
          <ac:chgData name="Mollie Jones" userId="S::mollie.jones@ndna.org.uk::ae9de692-d1d4-4d29-90a4-33c386f9a4a7" providerId="AD" clId="Web-{FD0AE568-12DA-4955-8F4E-70ED078FF257}" dt="2024-01-29T12:58:17.389" v="72"/>
          <ac:picMkLst>
            <pc:docMk/>
            <pc:sldMk cId="3510006124" sldId="262"/>
            <ac:picMk id="9" creationId="{BC123DC9-1123-198F-A17A-15B95FBB9A6E}"/>
          </ac:picMkLst>
        </pc:picChg>
        <pc:picChg chg="del">
          <ac:chgData name="Mollie Jones" userId="S::mollie.jones@ndna.org.uk::ae9de692-d1d4-4d29-90a4-33c386f9a4a7" providerId="AD" clId="Web-{FD0AE568-12DA-4955-8F4E-70ED078FF257}" dt="2024-01-29T12:58:13.670" v="69"/>
          <ac:picMkLst>
            <pc:docMk/>
            <pc:sldMk cId="3510006124" sldId="262"/>
            <ac:picMk id="10" creationId="{543DA24D-7577-EAE2-F30F-4B0708B9DD4E}"/>
          </ac:picMkLst>
        </pc:picChg>
        <pc:picChg chg="del">
          <ac:chgData name="Mollie Jones" userId="S::mollie.jones@ndna.org.uk::ae9de692-d1d4-4d29-90a4-33c386f9a4a7" providerId="AD" clId="Web-{FD0AE568-12DA-4955-8F4E-70ED078FF257}" dt="2024-01-29T12:58:15.013" v="70"/>
          <ac:picMkLst>
            <pc:docMk/>
            <pc:sldMk cId="3510006124" sldId="262"/>
            <ac:picMk id="11" creationId="{810219D5-F543-CA1D-7F00-9D16BAB4F167}"/>
          </ac:picMkLst>
        </pc:picChg>
      </pc:sldChg>
      <pc:sldChg chg="addSp modSp">
        <pc:chgData name="Mollie Jones" userId="S::mollie.jones@ndna.org.uk::ae9de692-d1d4-4d29-90a4-33c386f9a4a7" providerId="AD" clId="Web-{FD0AE568-12DA-4955-8F4E-70ED078FF257}" dt="2024-01-29T13:07:16.628" v="183" actId="1076"/>
        <pc:sldMkLst>
          <pc:docMk/>
          <pc:sldMk cId="3162260791" sldId="263"/>
        </pc:sldMkLst>
        <pc:spChg chg="mod">
          <ac:chgData name="Mollie Jones" userId="S::mollie.jones@ndna.org.uk::ae9de692-d1d4-4d29-90a4-33c386f9a4a7" providerId="AD" clId="Web-{FD0AE568-12DA-4955-8F4E-70ED078FF257}" dt="2024-01-29T13:06:18.577" v="175" actId="1076"/>
          <ac:spMkLst>
            <pc:docMk/>
            <pc:sldMk cId="3162260791" sldId="263"/>
            <ac:spMk id="2" creationId="{0BFD326E-ED06-2666-61A1-3BFE6EAD6C27}"/>
          </ac:spMkLst>
        </pc:spChg>
        <pc:picChg chg="add mod">
          <ac:chgData name="Mollie Jones" userId="S::mollie.jones@ndna.org.uk::ae9de692-d1d4-4d29-90a4-33c386f9a4a7" providerId="AD" clId="Web-{FD0AE568-12DA-4955-8F4E-70ED078FF257}" dt="2024-01-29T13:07:12.409" v="182" actId="1076"/>
          <ac:picMkLst>
            <pc:docMk/>
            <pc:sldMk cId="3162260791" sldId="263"/>
            <ac:picMk id="3" creationId="{3F489D4D-24B2-6B56-1FE7-6594F8C445AD}"/>
          </ac:picMkLst>
        </pc:picChg>
        <pc:picChg chg="add mod">
          <ac:chgData name="Mollie Jones" userId="S::mollie.jones@ndna.org.uk::ae9de692-d1d4-4d29-90a4-33c386f9a4a7" providerId="AD" clId="Web-{FD0AE568-12DA-4955-8F4E-70ED078FF257}" dt="2024-01-29T13:07:16.628" v="183" actId="1076"/>
          <ac:picMkLst>
            <pc:docMk/>
            <pc:sldMk cId="3162260791" sldId="263"/>
            <ac:picMk id="4" creationId="{F0913C9A-75C1-9FC2-837F-99C8B08EAEEE}"/>
          </ac:picMkLst>
        </pc:picChg>
      </pc:sldChg>
      <pc:sldChg chg="addSp modSp">
        <pc:chgData name="Mollie Jones" userId="S::mollie.jones@ndna.org.uk::ae9de692-d1d4-4d29-90a4-33c386f9a4a7" providerId="AD" clId="Web-{FD0AE568-12DA-4955-8F4E-70ED078FF257}" dt="2024-01-29T13:08:19.054" v="211" actId="1076"/>
        <pc:sldMkLst>
          <pc:docMk/>
          <pc:sldMk cId="2736558685" sldId="264"/>
        </pc:sldMkLst>
        <pc:spChg chg="mod">
          <ac:chgData name="Mollie Jones" userId="S::mollie.jones@ndna.org.uk::ae9de692-d1d4-4d29-90a4-33c386f9a4a7" providerId="AD" clId="Web-{FD0AE568-12DA-4955-8F4E-70ED078FF257}" dt="2024-01-29T13:08:00.693" v="209" actId="20577"/>
          <ac:spMkLst>
            <pc:docMk/>
            <pc:sldMk cId="2736558685" sldId="264"/>
            <ac:spMk id="2" creationId="{6A82DFB1-492D-C924-EB59-B1DD05DB4C33}"/>
          </ac:spMkLst>
        </pc:spChg>
        <pc:picChg chg="add mod">
          <ac:chgData name="Mollie Jones" userId="S::mollie.jones@ndna.org.uk::ae9de692-d1d4-4d29-90a4-33c386f9a4a7" providerId="AD" clId="Web-{FD0AE568-12DA-4955-8F4E-70ED078FF257}" dt="2024-01-29T13:08:19.054" v="211" actId="1076"/>
          <ac:picMkLst>
            <pc:docMk/>
            <pc:sldMk cId="2736558685" sldId="264"/>
            <ac:picMk id="3" creationId="{A891019E-50EA-AE92-E1A0-ABF3618E0C84}"/>
          </ac:picMkLst>
        </pc:picChg>
      </pc:sldChg>
      <pc:sldChg chg="addSp delSp modSp">
        <pc:chgData name="Mollie Jones" userId="S::mollie.jones@ndna.org.uk::ae9de692-d1d4-4d29-90a4-33c386f9a4a7" providerId="AD" clId="Web-{FD0AE568-12DA-4955-8F4E-70ED078FF257}" dt="2024-01-29T13:09:37.512" v="240" actId="1076"/>
        <pc:sldMkLst>
          <pc:docMk/>
          <pc:sldMk cId="1633808153" sldId="265"/>
        </pc:sldMkLst>
        <pc:spChg chg="mod">
          <ac:chgData name="Mollie Jones" userId="S::mollie.jones@ndna.org.uk::ae9de692-d1d4-4d29-90a4-33c386f9a4a7" providerId="AD" clId="Web-{FD0AE568-12DA-4955-8F4E-70ED078FF257}" dt="2024-01-29T13:09:15.699" v="237" actId="1076"/>
          <ac:spMkLst>
            <pc:docMk/>
            <pc:sldMk cId="1633808153" sldId="265"/>
            <ac:spMk id="3" creationId="{D21DA2E2-8796-CE1D-E072-531C4EC50B93}"/>
          </ac:spMkLst>
        </pc:spChg>
        <pc:picChg chg="del">
          <ac:chgData name="Mollie Jones" userId="S::mollie.jones@ndna.org.uk::ae9de692-d1d4-4d29-90a4-33c386f9a4a7" providerId="AD" clId="Web-{FD0AE568-12DA-4955-8F4E-70ED078FF257}" dt="2024-01-29T13:09:17.479" v="238"/>
          <ac:picMkLst>
            <pc:docMk/>
            <pc:sldMk cId="1633808153" sldId="265"/>
            <ac:picMk id="2" creationId="{842794A0-6388-9C85-4334-3639A206A747}"/>
          </ac:picMkLst>
        </pc:picChg>
        <pc:picChg chg="add mod">
          <ac:chgData name="Mollie Jones" userId="S::mollie.jones@ndna.org.uk::ae9de692-d1d4-4d29-90a4-33c386f9a4a7" providerId="AD" clId="Web-{FD0AE568-12DA-4955-8F4E-70ED078FF257}" dt="2024-01-29T13:09:37.512" v="240" actId="1076"/>
          <ac:picMkLst>
            <pc:docMk/>
            <pc:sldMk cId="1633808153" sldId="265"/>
            <ac:picMk id="4" creationId="{88AD2394-F93A-F185-553D-B24696406CE7}"/>
          </ac:picMkLst>
        </pc:picChg>
      </pc:sldChg>
      <pc:sldChg chg="addSp delSp modSp">
        <pc:chgData name="Mollie Jones" userId="S::mollie.jones@ndna.org.uk::ae9de692-d1d4-4d29-90a4-33c386f9a4a7" providerId="AD" clId="Web-{FD0AE568-12DA-4955-8F4E-70ED078FF257}" dt="2024-01-29T13:10:11.030" v="255" actId="1076"/>
        <pc:sldMkLst>
          <pc:docMk/>
          <pc:sldMk cId="746287267" sldId="266"/>
        </pc:sldMkLst>
        <pc:spChg chg="mod">
          <ac:chgData name="Mollie Jones" userId="S::mollie.jones@ndna.org.uk::ae9de692-d1d4-4d29-90a4-33c386f9a4a7" providerId="AD" clId="Web-{FD0AE568-12DA-4955-8F4E-70ED078FF257}" dt="2024-01-29T13:09:52.279" v="252" actId="20577"/>
          <ac:spMkLst>
            <pc:docMk/>
            <pc:sldMk cId="746287267" sldId="266"/>
            <ac:spMk id="2" creationId="{37F17D41-3BDB-354C-36B1-367633F620B0}"/>
          </ac:spMkLst>
        </pc:spChg>
        <pc:picChg chg="add mod">
          <ac:chgData name="Mollie Jones" userId="S::mollie.jones@ndna.org.uk::ae9de692-d1d4-4d29-90a4-33c386f9a4a7" providerId="AD" clId="Web-{FD0AE568-12DA-4955-8F4E-70ED078FF257}" dt="2024-01-29T13:10:11.030" v="255" actId="1076"/>
          <ac:picMkLst>
            <pc:docMk/>
            <pc:sldMk cId="746287267" sldId="266"/>
            <ac:picMk id="3" creationId="{DD27B4BD-C36D-C690-45E5-8EF345AE410C}"/>
          </ac:picMkLst>
        </pc:picChg>
        <pc:picChg chg="del">
          <ac:chgData name="Mollie Jones" userId="S::mollie.jones@ndna.org.uk::ae9de692-d1d4-4d29-90a4-33c386f9a4a7" providerId="AD" clId="Web-{FD0AE568-12DA-4955-8F4E-70ED078FF257}" dt="2024-01-29T13:09:52.825" v="253"/>
          <ac:picMkLst>
            <pc:docMk/>
            <pc:sldMk cId="746287267" sldId="266"/>
            <ac:picMk id="8" creationId="{D8723590-A2A2-B410-17D9-432542B926B8}"/>
          </ac:picMkLst>
        </pc:picChg>
      </pc:sldChg>
      <pc:sldChg chg="addSp delSp modSp">
        <pc:chgData name="Mollie Jones" userId="S::mollie.jones@ndna.org.uk::ae9de692-d1d4-4d29-90a4-33c386f9a4a7" providerId="AD" clId="Web-{FD0AE568-12DA-4955-8F4E-70ED078FF257}" dt="2024-01-29T13:12:14.272" v="286" actId="1076"/>
        <pc:sldMkLst>
          <pc:docMk/>
          <pc:sldMk cId="3450196317" sldId="267"/>
        </pc:sldMkLst>
        <pc:spChg chg="mod">
          <ac:chgData name="Mollie Jones" userId="S::mollie.jones@ndna.org.uk::ae9de692-d1d4-4d29-90a4-33c386f9a4a7" providerId="AD" clId="Web-{FD0AE568-12DA-4955-8F4E-70ED078FF257}" dt="2024-01-29T13:10:37.813" v="272" actId="20577"/>
          <ac:spMkLst>
            <pc:docMk/>
            <pc:sldMk cId="3450196317" sldId="267"/>
            <ac:spMk id="2" creationId="{AABC0C76-A5F3-32B1-FF56-577AC6C2BB73}"/>
          </ac:spMkLst>
        </pc:spChg>
        <pc:picChg chg="del">
          <ac:chgData name="Mollie Jones" userId="S::mollie.jones@ndna.org.uk::ae9de692-d1d4-4d29-90a4-33c386f9a4a7" providerId="AD" clId="Web-{FD0AE568-12DA-4955-8F4E-70ED078FF257}" dt="2024-01-29T13:10:39.891" v="273"/>
          <ac:picMkLst>
            <pc:docMk/>
            <pc:sldMk cId="3450196317" sldId="267"/>
            <ac:picMk id="3" creationId="{7C8E14AD-1C86-71D1-D027-753E13D3E11F}"/>
          </ac:picMkLst>
        </pc:picChg>
        <pc:picChg chg="del">
          <ac:chgData name="Mollie Jones" userId="S::mollie.jones@ndna.org.uk::ae9de692-d1d4-4d29-90a4-33c386f9a4a7" providerId="AD" clId="Web-{FD0AE568-12DA-4955-8F4E-70ED078FF257}" dt="2024-01-29T13:10:41.454" v="274"/>
          <ac:picMkLst>
            <pc:docMk/>
            <pc:sldMk cId="3450196317" sldId="267"/>
            <ac:picMk id="4" creationId="{CA6FB7DD-DA48-AEAD-12A3-5FBDEB52AD17}"/>
          </ac:picMkLst>
        </pc:picChg>
        <pc:picChg chg="del">
          <ac:chgData name="Mollie Jones" userId="S::mollie.jones@ndna.org.uk::ae9de692-d1d4-4d29-90a4-33c386f9a4a7" providerId="AD" clId="Web-{FD0AE568-12DA-4955-8F4E-70ED078FF257}" dt="2024-01-29T13:10:47.157" v="277"/>
          <ac:picMkLst>
            <pc:docMk/>
            <pc:sldMk cId="3450196317" sldId="267"/>
            <ac:picMk id="5" creationId="{A5633E22-21FD-AC9E-387C-A3B0F6845C73}"/>
          </ac:picMkLst>
        </pc:picChg>
        <pc:picChg chg="del">
          <ac:chgData name="Mollie Jones" userId="S::mollie.jones@ndna.org.uk::ae9de692-d1d4-4d29-90a4-33c386f9a4a7" providerId="AD" clId="Web-{FD0AE568-12DA-4955-8F4E-70ED078FF257}" dt="2024-01-29T13:10:45.220" v="276"/>
          <ac:picMkLst>
            <pc:docMk/>
            <pc:sldMk cId="3450196317" sldId="267"/>
            <ac:picMk id="6" creationId="{49CCD2DE-535D-1C72-E59A-FE2A0BEFC816}"/>
          </ac:picMkLst>
        </pc:picChg>
        <pc:picChg chg="del">
          <ac:chgData name="Mollie Jones" userId="S::mollie.jones@ndna.org.uk::ae9de692-d1d4-4d29-90a4-33c386f9a4a7" providerId="AD" clId="Web-{FD0AE568-12DA-4955-8F4E-70ED078FF257}" dt="2024-01-29T13:10:43.673" v="275"/>
          <ac:picMkLst>
            <pc:docMk/>
            <pc:sldMk cId="3450196317" sldId="267"/>
            <ac:picMk id="7" creationId="{C76F94E7-2CB8-6B37-CCC7-58737EA6C59D}"/>
          </ac:picMkLst>
        </pc:picChg>
        <pc:picChg chg="add mod">
          <ac:chgData name="Mollie Jones" userId="S::mollie.jones@ndna.org.uk::ae9de692-d1d4-4d29-90a4-33c386f9a4a7" providerId="AD" clId="Web-{FD0AE568-12DA-4955-8F4E-70ED078FF257}" dt="2024-01-29T13:12:14.272" v="286" actId="1076"/>
          <ac:picMkLst>
            <pc:docMk/>
            <pc:sldMk cId="3450196317" sldId="267"/>
            <ac:picMk id="8" creationId="{05DACCBF-A01A-5D2A-D4C5-9BDC3993CC5F}"/>
          </ac:picMkLst>
        </pc:picChg>
        <pc:picChg chg="add mod">
          <ac:chgData name="Mollie Jones" userId="S::mollie.jones@ndna.org.uk::ae9de692-d1d4-4d29-90a4-33c386f9a4a7" providerId="AD" clId="Web-{FD0AE568-12DA-4955-8F4E-70ED078FF257}" dt="2024-01-29T13:12:09.913" v="285" actId="1076"/>
          <ac:picMkLst>
            <pc:docMk/>
            <pc:sldMk cId="3450196317" sldId="267"/>
            <ac:picMk id="9" creationId="{1D6CDB83-1BDC-637A-3AEF-078F0C0A731B}"/>
          </ac:picMkLst>
        </pc:picChg>
        <pc:picChg chg="add mod">
          <ac:chgData name="Mollie Jones" userId="S::mollie.jones@ndna.org.uk::ae9de692-d1d4-4d29-90a4-33c386f9a4a7" providerId="AD" clId="Web-{FD0AE568-12DA-4955-8F4E-70ED078FF257}" dt="2024-01-29T13:12:07.959" v="284" actId="1076"/>
          <ac:picMkLst>
            <pc:docMk/>
            <pc:sldMk cId="3450196317" sldId="267"/>
            <ac:picMk id="10" creationId="{E344B6E6-DA68-D0FA-FB51-9AC47C7C461B}"/>
          </ac:picMkLst>
        </pc:picChg>
      </pc:sldChg>
      <pc:sldChg chg="addSp delSp modSp">
        <pc:chgData name="Mollie Jones" userId="S::mollie.jones@ndna.org.uk::ae9de692-d1d4-4d29-90a4-33c386f9a4a7" providerId="AD" clId="Web-{FD0AE568-12DA-4955-8F4E-70ED078FF257}" dt="2024-01-29T13:14:42.407" v="329" actId="1076"/>
        <pc:sldMkLst>
          <pc:docMk/>
          <pc:sldMk cId="2111517647" sldId="268"/>
        </pc:sldMkLst>
        <pc:spChg chg="mod">
          <ac:chgData name="Mollie Jones" userId="S::mollie.jones@ndna.org.uk::ae9de692-d1d4-4d29-90a4-33c386f9a4a7" providerId="AD" clId="Web-{FD0AE568-12DA-4955-8F4E-70ED078FF257}" dt="2024-01-29T13:14:26.734" v="327" actId="20577"/>
          <ac:spMkLst>
            <pc:docMk/>
            <pc:sldMk cId="2111517647" sldId="268"/>
            <ac:spMk id="2" creationId="{FC2926FB-9274-5B87-879B-76D20DCD685C}"/>
          </ac:spMkLst>
        </pc:spChg>
        <pc:picChg chg="add mod">
          <ac:chgData name="Mollie Jones" userId="S::mollie.jones@ndna.org.uk::ae9de692-d1d4-4d29-90a4-33c386f9a4a7" providerId="AD" clId="Web-{FD0AE568-12DA-4955-8F4E-70ED078FF257}" dt="2024-01-29T13:14:42.407" v="329" actId="1076"/>
          <ac:picMkLst>
            <pc:docMk/>
            <pc:sldMk cId="2111517647" sldId="268"/>
            <ac:picMk id="3" creationId="{FFE5D9C9-4903-335B-8B65-3828E83D2CBB}"/>
          </ac:picMkLst>
        </pc:picChg>
        <pc:picChg chg="del">
          <ac:chgData name="Mollie Jones" userId="S::mollie.jones@ndna.org.uk::ae9de692-d1d4-4d29-90a4-33c386f9a4a7" providerId="AD" clId="Web-{FD0AE568-12DA-4955-8F4E-70ED078FF257}" dt="2024-01-29T13:13:03.072" v="302"/>
          <ac:picMkLst>
            <pc:docMk/>
            <pc:sldMk cId="2111517647" sldId="268"/>
            <ac:picMk id="4" creationId="{FE364240-2C1C-6F75-515E-16B021CE5D9E}"/>
          </ac:picMkLst>
        </pc:picChg>
      </pc:sldChg>
      <pc:sldChg chg="addSp delSp modSp">
        <pc:chgData name="Mollie Jones" userId="S::mollie.jones@ndna.org.uk::ae9de692-d1d4-4d29-90a4-33c386f9a4a7" providerId="AD" clId="Web-{FD0AE568-12DA-4955-8F4E-70ED078FF257}" dt="2024-01-29T13:12:58.650" v="301" actId="1076"/>
        <pc:sldMkLst>
          <pc:docMk/>
          <pc:sldMk cId="890652774" sldId="269"/>
        </pc:sldMkLst>
        <pc:spChg chg="mod">
          <ac:chgData name="Mollie Jones" userId="S::mollie.jones@ndna.org.uk::ae9de692-d1d4-4d29-90a4-33c386f9a4a7" providerId="AD" clId="Web-{FD0AE568-12DA-4955-8F4E-70ED078FF257}" dt="2024-01-29T13:12:33.133" v="299" actId="20577"/>
          <ac:spMkLst>
            <pc:docMk/>
            <pc:sldMk cId="890652774" sldId="269"/>
            <ac:spMk id="2" creationId="{6D91AC73-CFA9-67AB-45F5-31DFE8A3321F}"/>
          </ac:spMkLst>
        </pc:spChg>
        <pc:picChg chg="add mod">
          <ac:chgData name="Mollie Jones" userId="S::mollie.jones@ndna.org.uk::ae9de692-d1d4-4d29-90a4-33c386f9a4a7" providerId="AD" clId="Web-{FD0AE568-12DA-4955-8F4E-70ED078FF257}" dt="2024-01-29T13:12:58.650" v="301" actId="1076"/>
          <ac:picMkLst>
            <pc:docMk/>
            <pc:sldMk cId="890652774" sldId="269"/>
            <ac:picMk id="3" creationId="{2E495B6F-071C-F948-88CF-2E48F81F7113}"/>
          </ac:picMkLst>
        </pc:picChg>
        <pc:picChg chg="del">
          <ac:chgData name="Mollie Jones" userId="S::mollie.jones@ndna.org.uk::ae9de692-d1d4-4d29-90a4-33c386f9a4a7" providerId="AD" clId="Web-{FD0AE568-12DA-4955-8F4E-70ED078FF257}" dt="2024-01-29T13:12:20.288" v="287"/>
          <ac:picMkLst>
            <pc:docMk/>
            <pc:sldMk cId="890652774" sldId="269"/>
            <ac:picMk id="4" creationId="{11B4A5C7-B39E-58D1-6E5A-A64D5BA43386}"/>
          </ac:picMkLst>
        </pc:picChg>
      </pc:sldChg>
      <pc:sldChg chg="del">
        <pc:chgData name="Mollie Jones" userId="S::mollie.jones@ndna.org.uk::ae9de692-d1d4-4d29-90a4-33c386f9a4a7" providerId="AD" clId="Web-{FD0AE568-12DA-4955-8F4E-70ED078FF257}" dt="2024-01-29T13:16:02.928" v="352"/>
        <pc:sldMkLst>
          <pc:docMk/>
          <pc:sldMk cId="2261824785" sldId="270"/>
        </pc:sldMkLst>
      </pc:sldChg>
      <pc:sldChg chg="del">
        <pc:chgData name="Mollie Jones" userId="S::mollie.jones@ndna.org.uk::ae9de692-d1d4-4d29-90a4-33c386f9a4a7" providerId="AD" clId="Web-{FD0AE568-12DA-4955-8F4E-70ED078FF257}" dt="2024-01-29T13:16:06.085" v="353"/>
        <pc:sldMkLst>
          <pc:docMk/>
          <pc:sldMk cId="57260229" sldId="272"/>
        </pc:sldMkLst>
      </pc:sldChg>
      <pc:sldChg chg="addSp delSp modSp">
        <pc:chgData name="Mollie Jones" userId="S::mollie.jones@ndna.org.uk::ae9de692-d1d4-4d29-90a4-33c386f9a4a7" providerId="AD" clId="Web-{FD0AE568-12DA-4955-8F4E-70ED078FF257}" dt="2024-01-29T13:15:47.474" v="349" actId="1076"/>
        <pc:sldMkLst>
          <pc:docMk/>
          <pc:sldMk cId="951707208" sldId="273"/>
        </pc:sldMkLst>
        <pc:spChg chg="mod">
          <ac:chgData name="Mollie Jones" userId="S::mollie.jones@ndna.org.uk::ae9de692-d1d4-4d29-90a4-33c386f9a4a7" providerId="AD" clId="Web-{FD0AE568-12DA-4955-8F4E-70ED078FF257}" dt="2024-01-29T13:15:31.410" v="346" actId="20577"/>
          <ac:spMkLst>
            <pc:docMk/>
            <pc:sldMk cId="951707208" sldId="273"/>
            <ac:spMk id="2" creationId="{94FC01E7-6F2D-66AF-2B6A-879C9A4582F9}"/>
          </ac:spMkLst>
        </pc:spChg>
        <pc:picChg chg="del">
          <ac:chgData name="Mollie Jones" userId="S::mollie.jones@ndna.org.uk::ae9de692-d1d4-4d29-90a4-33c386f9a4a7" providerId="AD" clId="Web-{FD0AE568-12DA-4955-8F4E-70ED078FF257}" dt="2024-01-29T13:15:33.973" v="347"/>
          <ac:picMkLst>
            <pc:docMk/>
            <pc:sldMk cId="951707208" sldId="273"/>
            <ac:picMk id="3" creationId="{56F95FC4-E79A-B1C6-57B8-16958149A615}"/>
          </ac:picMkLst>
        </pc:picChg>
        <pc:picChg chg="add mod">
          <ac:chgData name="Mollie Jones" userId="S::mollie.jones@ndna.org.uk::ae9de692-d1d4-4d29-90a4-33c386f9a4a7" providerId="AD" clId="Web-{FD0AE568-12DA-4955-8F4E-70ED078FF257}" dt="2024-01-29T13:15:47.474" v="349" actId="1076"/>
          <ac:picMkLst>
            <pc:docMk/>
            <pc:sldMk cId="951707208" sldId="273"/>
            <ac:picMk id="5" creationId="{C22CF83E-5139-41AF-D28A-84A2CF0667C3}"/>
          </ac:picMkLst>
        </pc:picChg>
      </pc:sldChg>
      <pc:sldChg chg="addSp delSp modSp add replId">
        <pc:chgData name="Mollie Jones" userId="S::mollie.jones@ndna.org.uk::ae9de692-d1d4-4d29-90a4-33c386f9a4a7" providerId="AD" clId="Web-{FD0AE568-12DA-4955-8F4E-70ED078FF257}" dt="2024-01-29T13:18:35.970" v="377" actId="1076"/>
        <pc:sldMkLst>
          <pc:docMk/>
          <pc:sldMk cId="1750216066" sldId="274"/>
        </pc:sldMkLst>
        <pc:spChg chg="mod">
          <ac:chgData name="Mollie Jones" userId="S::mollie.jones@ndna.org.uk::ae9de692-d1d4-4d29-90a4-33c386f9a4a7" providerId="AD" clId="Web-{FD0AE568-12DA-4955-8F4E-70ED078FF257}" dt="2024-01-29T13:17:53.357" v="366" actId="20577"/>
          <ac:spMkLst>
            <pc:docMk/>
            <pc:sldMk cId="1750216066" sldId="274"/>
            <ac:spMk id="2" creationId="{D217AE46-C948-6CF9-E474-3751FA88BE7A}"/>
          </ac:spMkLst>
        </pc:spChg>
        <pc:picChg chg="add mod">
          <ac:chgData name="Mollie Jones" userId="S::mollie.jones@ndna.org.uk::ae9de692-d1d4-4d29-90a4-33c386f9a4a7" providerId="AD" clId="Web-{FD0AE568-12DA-4955-8F4E-70ED078FF257}" dt="2024-01-29T13:18:28.422" v="374" actId="1076"/>
          <ac:picMkLst>
            <pc:docMk/>
            <pc:sldMk cId="1750216066" sldId="274"/>
            <ac:picMk id="3" creationId="{22650500-A6D3-C1D0-6305-AB4121E19F73}"/>
          </ac:picMkLst>
        </pc:picChg>
        <pc:picChg chg="add mod">
          <ac:chgData name="Mollie Jones" userId="S::mollie.jones@ndna.org.uk::ae9de692-d1d4-4d29-90a4-33c386f9a4a7" providerId="AD" clId="Web-{FD0AE568-12DA-4955-8F4E-70ED078FF257}" dt="2024-01-29T13:18:35.970" v="377" actId="1076"/>
          <ac:picMkLst>
            <pc:docMk/>
            <pc:sldMk cId="1750216066" sldId="274"/>
            <ac:picMk id="4" creationId="{5327D346-432C-20A0-5D7C-222096F27123}"/>
          </ac:picMkLst>
        </pc:picChg>
        <pc:picChg chg="del">
          <ac:chgData name="Mollie Jones" userId="S::mollie.jones@ndna.org.uk::ae9de692-d1d4-4d29-90a4-33c386f9a4a7" providerId="AD" clId="Web-{FD0AE568-12DA-4955-8F4E-70ED078FF257}" dt="2024-01-29T13:16:19.523" v="355"/>
          <ac:picMkLst>
            <pc:docMk/>
            <pc:sldMk cId="1750216066" sldId="274"/>
            <ac:picMk id="5" creationId="{9F086B42-6405-B994-CBA1-77EE93121084}"/>
          </ac:picMkLst>
        </pc:picChg>
      </pc:sldChg>
      <pc:sldChg chg="del">
        <pc:chgData name="Mollie Jones" userId="S::mollie.jones@ndna.org.uk::ae9de692-d1d4-4d29-90a4-33c386f9a4a7" providerId="AD" clId="Web-{FD0AE568-12DA-4955-8F4E-70ED078FF257}" dt="2024-01-29T13:16:01.131" v="351"/>
        <pc:sldMkLst>
          <pc:docMk/>
          <pc:sldMk cId="2179335078" sldId="274"/>
        </pc:sldMkLst>
      </pc:sldChg>
      <pc:sldChg chg="del">
        <pc:chgData name="Mollie Jones" userId="S::mollie.jones@ndna.org.uk::ae9de692-d1d4-4d29-90a4-33c386f9a4a7" providerId="AD" clId="Web-{FD0AE568-12DA-4955-8F4E-70ED078FF257}" dt="2024-01-29T13:15:57.303" v="350"/>
        <pc:sldMkLst>
          <pc:docMk/>
          <pc:sldMk cId="1222447641" sldId="276"/>
        </pc:sldMkLst>
      </pc:sldChg>
    </pc:docChg>
  </pc:docChgLst>
  <pc:docChgLst>
    <pc:chgData name="Mollie Jones" userId="S::mollie.jones@ndna.org.uk::ae9de692-d1d4-4d29-90a4-33c386f9a4a7" providerId="AD" clId="Web-{B5458D86-07FC-42DB-A47B-EC6BE6BA3C7A}"/>
    <pc:docChg chg="addSld delSld modSld">
      <pc:chgData name="Mollie Jones" userId="S::mollie.jones@ndna.org.uk::ae9de692-d1d4-4d29-90a4-33c386f9a4a7" providerId="AD" clId="Web-{B5458D86-07FC-42DB-A47B-EC6BE6BA3C7A}" dt="2024-01-29T10:48:09.203" v="554" actId="1076"/>
      <pc:docMkLst>
        <pc:docMk/>
      </pc:docMkLst>
      <pc:sldChg chg="addSp delSp modSp">
        <pc:chgData name="Mollie Jones" userId="S::mollie.jones@ndna.org.uk::ae9de692-d1d4-4d29-90a4-33c386f9a4a7" providerId="AD" clId="Web-{B5458D86-07FC-42DB-A47B-EC6BE6BA3C7A}" dt="2024-01-29T10:26:49.920" v="212" actId="1076"/>
        <pc:sldMkLst>
          <pc:docMk/>
          <pc:sldMk cId="2487795225" sldId="256"/>
        </pc:sldMkLst>
        <pc:spChg chg="mod">
          <ac:chgData name="Mollie Jones" userId="S::mollie.jones@ndna.org.uk::ae9de692-d1d4-4d29-90a4-33c386f9a4a7" providerId="AD" clId="Web-{B5458D86-07FC-42DB-A47B-EC6BE6BA3C7A}" dt="2024-01-29T10:22:51.102" v="143" actId="1076"/>
          <ac:spMkLst>
            <pc:docMk/>
            <pc:sldMk cId="2487795225" sldId="256"/>
            <ac:spMk id="6" creationId="{FB2B66E5-F94D-FFD4-6F93-A0A79631852A}"/>
          </ac:spMkLst>
        </pc:spChg>
        <pc:picChg chg="add mod">
          <ac:chgData name="Mollie Jones" userId="S::mollie.jones@ndna.org.uk::ae9de692-d1d4-4d29-90a4-33c386f9a4a7" providerId="AD" clId="Web-{B5458D86-07FC-42DB-A47B-EC6BE6BA3C7A}" dt="2024-01-29T10:22:54.414" v="144" actId="1076"/>
          <ac:picMkLst>
            <pc:docMk/>
            <pc:sldMk cId="2487795225" sldId="256"/>
            <ac:picMk id="3" creationId="{CA847CDD-903C-E892-1F89-A5B2496FAB67}"/>
          </ac:picMkLst>
        </pc:picChg>
        <pc:picChg chg="del">
          <ac:chgData name="Mollie Jones" userId="S::mollie.jones@ndna.org.uk::ae9de692-d1d4-4d29-90a4-33c386f9a4a7" providerId="AD" clId="Web-{B5458D86-07FC-42DB-A47B-EC6BE6BA3C7A}" dt="2024-01-29T10:22:00.882" v="121"/>
          <ac:picMkLst>
            <pc:docMk/>
            <pc:sldMk cId="2487795225" sldId="256"/>
            <ac:picMk id="5" creationId="{3D0BF975-1902-BDED-9C87-9135C0FD83C9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6:49.905" v="207" actId="1076"/>
          <ac:picMkLst>
            <pc:docMk/>
            <pc:sldMk cId="2487795225" sldId="256"/>
            <ac:picMk id="1026" creationId="{600BB6DC-5FA8-6DC3-DEFE-58EC5084234C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6:49.905" v="208" actId="1076"/>
          <ac:picMkLst>
            <pc:docMk/>
            <pc:sldMk cId="2487795225" sldId="256"/>
            <ac:picMk id="1028" creationId="{BBE43873-49EA-40A4-424C-D9DE19FA2C52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6:49.905" v="209" actId="1076"/>
          <ac:picMkLst>
            <pc:docMk/>
            <pc:sldMk cId="2487795225" sldId="256"/>
            <ac:picMk id="1030" creationId="{18DA3A1A-EA15-DDB2-58AE-0903D8BCC957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6:49.905" v="210" actId="1076"/>
          <ac:picMkLst>
            <pc:docMk/>
            <pc:sldMk cId="2487795225" sldId="256"/>
            <ac:picMk id="1032" creationId="{1157CBA7-1B39-6094-C409-05207F0E168A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6:49.920" v="211" actId="1076"/>
          <ac:picMkLst>
            <pc:docMk/>
            <pc:sldMk cId="2487795225" sldId="256"/>
            <ac:picMk id="1034" creationId="{1B6ACE9F-CEB6-BA61-1E62-802DD32A3676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6:49.920" v="212" actId="1076"/>
          <ac:picMkLst>
            <pc:docMk/>
            <pc:sldMk cId="2487795225" sldId="256"/>
            <ac:picMk id="1036" creationId="{7B1CACB8-3DBE-DF63-E871-89B116F8BDEE}"/>
          </ac:picMkLst>
        </pc:picChg>
      </pc:sldChg>
      <pc:sldChg chg="modSp">
        <pc:chgData name="Mollie Jones" userId="S::mollie.jones@ndna.org.uk::ae9de692-d1d4-4d29-90a4-33c386f9a4a7" providerId="AD" clId="Web-{B5458D86-07FC-42DB-A47B-EC6BE6BA3C7A}" dt="2024-01-29T10:26:37.873" v="206" actId="1076"/>
        <pc:sldMkLst>
          <pc:docMk/>
          <pc:sldMk cId="3415967605" sldId="257"/>
        </pc:sldMkLst>
        <pc:spChg chg="mod">
          <ac:chgData name="Mollie Jones" userId="S::mollie.jones@ndna.org.uk::ae9de692-d1d4-4d29-90a4-33c386f9a4a7" providerId="AD" clId="Web-{B5458D86-07FC-42DB-A47B-EC6BE6BA3C7A}" dt="2024-01-29T10:19:43.160" v="56" actId="20577"/>
          <ac:spMkLst>
            <pc:docMk/>
            <pc:sldMk cId="3415967605" sldId="257"/>
            <ac:spMk id="2" creationId="{06128716-B0E1-235B-19C0-C925F527C2E7}"/>
          </ac:spMkLst>
        </pc:spChg>
        <pc:picChg chg="mod">
          <ac:chgData name="Mollie Jones" userId="S::mollie.jones@ndna.org.uk::ae9de692-d1d4-4d29-90a4-33c386f9a4a7" providerId="AD" clId="Web-{B5458D86-07FC-42DB-A47B-EC6BE6BA3C7A}" dt="2024-01-29T10:26:37.842" v="201" actId="1076"/>
          <ac:picMkLst>
            <pc:docMk/>
            <pc:sldMk cId="3415967605" sldId="257"/>
            <ac:picMk id="1026" creationId="{600BB6DC-5FA8-6DC3-DEFE-58EC5084234C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6:37.842" v="202" actId="1076"/>
          <ac:picMkLst>
            <pc:docMk/>
            <pc:sldMk cId="3415967605" sldId="257"/>
            <ac:picMk id="1028" creationId="{BBE43873-49EA-40A4-424C-D9DE19FA2C52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6:37.858" v="203" actId="1076"/>
          <ac:picMkLst>
            <pc:docMk/>
            <pc:sldMk cId="3415967605" sldId="257"/>
            <ac:picMk id="1030" creationId="{18DA3A1A-EA15-DDB2-58AE-0903D8BCC957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6:37.858" v="204" actId="1076"/>
          <ac:picMkLst>
            <pc:docMk/>
            <pc:sldMk cId="3415967605" sldId="257"/>
            <ac:picMk id="1032" creationId="{1157CBA7-1B39-6094-C409-05207F0E168A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6:37.873" v="205" actId="1076"/>
          <ac:picMkLst>
            <pc:docMk/>
            <pc:sldMk cId="3415967605" sldId="257"/>
            <ac:picMk id="1034" creationId="{1B6ACE9F-CEB6-BA61-1E62-802DD32A3676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6:37.873" v="206" actId="1076"/>
          <ac:picMkLst>
            <pc:docMk/>
            <pc:sldMk cId="3415967605" sldId="257"/>
            <ac:picMk id="1036" creationId="{7B1CACB8-3DBE-DF63-E871-89B116F8BDEE}"/>
          </ac:picMkLst>
        </pc:picChg>
      </pc:sldChg>
      <pc:sldChg chg="addSp delSp modSp">
        <pc:chgData name="Mollie Jones" userId="S::mollie.jones@ndna.org.uk::ae9de692-d1d4-4d29-90a4-33c386f9a4a7" providerId="AD" clId="Web-{B5458D86-07FC-42DB-A47B-EC6BE6BA3C7A}" dt="2024-01-29T10:27:00.171" v="218" actId="1076"/>
        <pc:sldMkLst>
          <pc:docMk/>
          <pc:sldMk cId="491510014" sldId="258"/>
        </pc:sldMkLst>
        <pc:spChg chg="mod">
          <ac:chgData name="Mollie Jones" userId="S::mollie.jones@ndna.org.uk::ae9de692-d1d4-4d29-90a4-33c386f9a4a7" providerId="AD" clId="Web-{B5458D86-07FC-42DB-A47B-EC6BE6BA3C7A}" dt="2024-01-29T10:23:35.165" v="166" actId="1076"/>
          <ac:spMkLst>
            <pc:docMk/>
            <pc:sldMk cId="491510014" sldId="258"/>
            <ac:spMk id="4" creationId="{0FA3436D-1BD0-094A-43A6-ADA94A5591E4}"/>
          </ac:spMkLst>
        </pc:spChg>
        <pc:picChg chg="add mod">
          <ac:chgData name="Mollie Jones" userId="S::mollie.jones@ndna.org.uk::ae9de692-d1d4-4d29-90a4-33c386f9a4a7" providerId="AD" clId="Web-{B5458D86-07FC-42DB-A47B-EC6BE6BA3C7A}" dt="2024-01-29T10:24:13.088" v="171" actId="1076"/>
          <ac:picMkLst>
            <pc:docMk/>
            <pc:sldMk cId="491510014" sldId="258"/>
            <ac:picMk id="2" creationId="{52A2E974-F6ED-13C3-8EF2-7128C6AAF39C}"/>
          </ac:picMkLst>
        </pc:picChg>
        <pc:picChg chg="del">
          <ac:chgData name="Mollie Jones" userId="S::mollie.jones@ndna.org.uk::ae9de692-d1d4-4d29-90a4-33c386f9a4a7" providerId="AD" clId="Web-{B5458D86-07FC-42DB-A47B-EC6BE6BA3C7A}" dt="2024-01-29T10:22:58.196" v="145"/>
          <ac:picMkLst>
            <pc:docMk/>
            <pc:sldMk cId="491510014" sldId="258"/>
            <ac:picMk id="3" creationId="{F059294D-B579-7CDB-2E1E-1774046D4E01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7:00.139" v="213" actId="1076"/>
          <ac:picMkLst>
            <pc:docMk/>
            <pc:sldMk cId="491510014" sldId="258"/>
            <ac:picMk id="1026" creationId="{600BB6DC-5FA8-6DC3-DEFE-58EC5084234C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7:00.155" v="214" actId="1076"/>
          <ac:picMkLst>
            <pc:docMk/>
            <pc:sldMk cId="491510014" sldId="258"/>
            <ac:picMk id="1028" creationId="{BBE43873-49EA-40A4-424C-D9DE19FA2C52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7:00.155" v="215" actId="1076"/>
          <ac:picMkLst>
            <pc:docMk/>
            <pc:sldMk cId="491510014" sldId="258"/>
            <ac:picMk id="1030" creationId="{18DA3A1A-EA15-DDB2-58AE-0903D8BCC957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7:00.155" v="216" actId="1076"/>
          <ac:picMkLst>
            <pc:docMk/>
            <pc:sldMk cId="491510014" sldId="258"/>
            <ac:picMk id="1032" creationId="{1157CBA7-1B39-6094-C409-05207F0E168A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7:00.171" v="217" actId="1076"/>
          <ac:picMkLst>
            <pc:docMk/>
            <pc:sldMk cId="491510014" sldId="258"/>
            <ac:picMk id="1034" creationId="{1B6ACE9F-CEB6-BA61-1E62-802DD32A3676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7:00.171" v="218" actId="1076"/>
          <ac:picMkLst>
            <pc:docMk/>
            <pc:sldMk cId="491510014" sldId="258"/>
            <ac:picMk id="1036" creationId="{7B1CACB8-3DBE-DF63-E871-89B116F8BDEE}"/>
          </ac:picMkLst>
        </pc:picChg>
      </pc:sldChg>
      <pc:sldChg chg="addSp delSp modSp">
        <pc:chgData name="Mollie Jones" userId="S::mollie.jones@ndna.org.uk::ae9de692-d1d4-4d29-90a4-33c386f9a4a7" providerId="AD" clId="Web-{B5458D86-07FC-42DB-A47B-EC6BE6BA3C7A}" dt="2024-01-29T10:27:18.046" v="224" actId="1076"/>
        <pc:sldMkLst>
          <pc:docMk/>
          <pc:sldMk cId="17988984" sldId="259"/>
        </pc:sldMkLst>
        <pc:spChg chg="mod">
          <ac:chgData name="Mollie Jones" userId="S::mollie.jones@ndna.org.uk::ae9de692-d1d4-4d29-90a4-33c386f9a4a7" providerId="AD" clId="Web-{B5458D86-07FC-42DB-A47B-EC6BE6BA3C7A}" dt="2024-01-29T10:24:54.417" v="182" actId="1076"/>
          <ac:spMkLst>
            <pc:docMk/>
            <pc:sldMk cId="17988984" sldId="259"/>
            <ac:spMk id="4" creationId="{95AE02C7-1032-927A-D5B4-02BF3667EE23}"/>
          </ac:spMkLst>
        </pc:spChg>
        <pc:picChg chg="del">
          <ac:chgData name="Mollie Jones" userId="S::mollie.jones@ndna.org.uk::ae9de692-d1d4-4d29-90a4-33c386f9a4a7" providerId="AD" clId="Web-{B5458D86-07FC-42DB-A47B-EC6BE6BA3C7A}" dt="2024-01-29T10:24:19.229" v="172"/>
          <ac:picMkLst>
            <pc:docMk/>
            <pc:sldMk cId="17988984" sldId="259"/>
            <ac:picMk id="3" creationId="{7198CE05-75B8-1338-2F53-FFCE8D7B4F0C}"/>
          </ac:picMkLst>
        </pc:picChg>
        <pc:picChg chg="add mod">
          <ac:chgData name="Mollie Jones" userId="S::mollie.jones@ndna.org.uk::ae9de692-d1d4-4d29-90a4-33c386f9a4a7" providerId="AD" clId="Web-{B5458D86-07FC-42DB-A47B-EC6BE6BA3C7A}" dt="2024-01-29T10:24:51.417" v="181" actId="1076"/>
          <ac:picMkLst>
            <pc:docMk/>
            <pc:sldMk cId="17988984" sldId="259"/>
            <ac:picMk id="5" creationId="{A9178405-F046-6A9E-C03D-70757B41C524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7:18.015" v="219" actId="1076"/>
          <ac:picMkLst>
            <pc:docMk/>
            <pc:sldMk cId="17988984" sldId="259"/>
            <ac:picMk id="1026" creationId="{600BB6DC-5FA8-6DC3-DEFE-58EC5084234C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7:18.015" v="220" actId="1076"/>
          <ac:picMkLst>
            <pc:docMk/>
            <pc:sldMk cId="17988984" sldId="259"/>
            <ac:picMk id="1028" creationId="{BBE43873-49EA-40A4-424C-D9DE19FA2C52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7:18.030" v="221" actId="1076"/>
          <ac:picMkLst>
            <pc:docMk/>
            <pc:sldMk cId="17988984" sldId="259"/>
            <ac:picMk id="1030" creationId="{18DA3A1A-EA15-DDB2-58AE-0903D8BCC957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7:18.030" v="222" actId="1076"/>
          <ac:picMkLst>
            <pc:docMk/>
            <pc:sldMk cId="17988984" sldId="259"/>
            <ac:picMk id="1032" creationId="{1157CBA7-1B39-6094-C409-05207F0E168A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7:18.030" v="223" actId="1076"/>
          <ac:picMkLst>
            <pc:docMk/>
            <pc:sldMk cId="17988984" sldId="259"/>
            <ac:picMk id="1034" creationId="{1B6ACE9F-CEB6-BA61-1E62-802DD32A3676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7:18.046" v="224" actId="1076"/>
          <ac:picMkLst>
            <pc:docMk/>
            <pc:sldMk cId="17988984" sldId="259"/>
            <ac:picMk id="1036" creationId="{7B1CACB8-3DBE-DF63-E871-89B116F8BDEE}"/>
          </ac:picMkLst>
        </pc:picChg>
      </pc:sldChg>
      <pc:sldChg chg="addSp delSp modSp">
        <pc:chgData name="Mollie Jones" userId="S::mollie.jones@ndna.org.uk::ae9de692-d1d4-4d29-90a4-33c386f9a4a7" providerId="AD" clId="Web-{B5458D86-07FC-42DB-A47B-EC6BE6BA3C7A}" dt="2024-01-29T10:27:27.046" v="230" actId="1076"/>
        <pc:sldMkLst>
          <pc:docMk/>
          <pc:sldMk cId="2379211426" sldId="260"/>
        </pc:sldMkLst>
        <pc:spChg chg="mod">
          <ac:chgData name="Mollie Jones" userId="S::mollie.jones@ndna.org.uk::ae9de692-d1d4-4d29-90a4-33c386f9a4a7" providerId="AD" clId="Web-{B5458D86-07FC-42DB-A47B-EC6BE6BA3C7A}" dt="2024-01-29T10:26:09.529" v="197" actId="1076"/>
          <ac:spMkLst>
            <pc:docMk/>
            <pc:sldMk cId="2379211426" sldId="260"/>
            <ac:spMk id="4" creationId="{D26EE23F-26AC-518A-D1E8-737138A7F6BD}"/>
          </ac:spMkLst>
        </pc:spChg>
        <pc:picChg chg="add del mod">
          <ac:chgData name="Mollie Jones" userId="S::mollie.jones@ndna.org.uk::ae9de692-d1d4-4d29-90a4-33c386f9a4a7" providerId="AD" clId="Web-{B5458D86-07FC-42DB-A47B-EC6BE6BA3C7A}" dt="2024-01-29T10:25:35.387" v="191"/>
          <ac:picMkLst>
            <pc:docMk/>
            <pc:sldMk cId="2379211426" sldId="260"/>
            <ac:picMk id="2" creationId="{BE170559-CEA3-CD9E-8173-99B0A29180AA}"/>
          </ac:picMkLst>
        </pc:picChg>
        <pc:picChg chg="del">
          <ac:chgData name="Mollie Jones" userId="S::mollie.jones@ndna.org.uk::ae9de692-d1d4-4d29-90a4-33c386f9a4a7" providerId="AD" clId="Web-{B5458D86-07FC-42DB-A47B-EC6BE6BA3C7A}" dt="2024-01-29T10:24:58.168" v="183"/>
          <ac:picMkLst>
            <pc:docMk/>
            <pc:sldMk cId="2379211426" sldId="260"/>
            <ac:picMk id="3" creationId="{D7CA5321-170E-BE6A-83CC-CBE2B16DABFD}"/>
          </ac:picMkLst>
        </pc:picChg>
        <pc:picChg chg="add mod">
          <ac:chgData name="Mollie Jones" userId="S::mollie.jones@ndna.org.uk::ae9de692-d1d4-4d29-90a4-33c386f9a4a7" providerId="AD" clId="Web-{B5458D86-07FC-42DB-A47B-EC6BE6BA3C7A}" dt="2024-01-29T10:26:17.529" v="200" actId="1076"/>
          <ac:picMkLst>
            <pc:docMk/>
            <pc:sldMk cId="2379211426" sldId="260"/>
            <ac:picMk id="5" creationId="{6202A94D-53F6-47AF-F530-69E2091D0979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7:27.031" v="225" actId="1076"/>
          <ac:picMkLst>
            <pc:docMk/>
            <pc:sldMk cId="2379211426" sldId="260"/>
            <ac:picMk id="1026" creationId="{600BB6DC-5FA8-6DC3-DEFE-58EC5084234C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7:27.031" v="226" actId="1076"/>
          <ac:picMkLst>
            <pc:docMk/>
            <pc:sldMk cId="2379211426" sldId="260"/>
            <ac:picMk id="1028" creationId="{BBE43873-49EA-40A4-424C-D9DE19FA2C52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7:27.031" v="227" actId="1076"/>
          <ac:picMkLst>
            <pc:docMk/>
            <pc:sldMk cId="2379211426" sldId="260"/>
            <ac:picMk id="1030" creationId="{18DA3A1A-EA15-DDB2-58AE-0903D8BCC957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7:27.046" v="228" actId="1076"/>
          <ac:picMkLst>
            <pc:docMk/>
            <pc:sldMk cId="2379211426" sldId="260"/>
            <ac:picMk id="1032" creationId="{1157CBA7-1B39-6094-C409-05207F0E168A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7:27.046" v="229" actId="1076"/>
          <ac:picMkLst>
            <pc:docMk/>
            <pc:sldMk cId="2379211426" sldId="260"/>
            <ac:picMk id="1034" creationId="{1B6ACE9F-CEB6-BA61-1E62-802DD32A3676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7:27.046" v="230" actId="1076"/>
          <ac:picMkLst>
            <pc:docMk/>
            <pc:sldMk cId="2379211426" sldId="260"/>
            <ac:picMk id="1036" creationId="{7B1CACB8-3DBE-DF63-E871-89B116F8BDEE}"/>
          </ac:picMkLst>
        </pc:picChg>
      </pc:sldChg>
      <pc:sldChg chg="addSp delSp modSp">
        <pc:chgData name="Mollie Jones" userId="S::mollie.jones@ndna.org.uk::ae9de692-d1d4-4d29-90a4-33c386f9a4a7" providerId="AD" clId="Web-{B5458D86-07FC-42DB-A47B-EC6BE6BA3C7A}" dt="2024-01-29T10:35:15.527" v="287" actId="1076"/>
        <pc:sldMkLst>
          <pc:docMk/>
          <pc:sldMk cId="4280695542" sldId="261"/>
        </pc:sldMkLst>
        <pc:spChg chg="mod">
          <ac:chgData name="Mollie Jones" userId="S::mollie.jones@ndna.org.uk::ae9de692-d1d4-4d29-90a4-33c386f9a4a7" providerId="AD" clId="Web-{B5458D86-07FC-42DB-A47B-EC6BE6BA3C7A}" dt="2024-01-29T10:35:09.558" v="281" actId="1076"/>
          <ac:spMkLst>
            <pc:docMk/>
            <pc:sldMk cId="4280695542" sldId="261"/>
            <ac:spMk id="2" creationId="{C6AEA774-C915-CE3E-26C0-A5A3A816C9A3}"/>
          </ac:spMkLst>
        </pc:spChg>
        <pc:picChg chg="add mod">
          <ac:chgData name="Mollie Jones" userId="S::mollie.jones@ndna.org.uk::ae9de692-d1d4-4d29-90a4-33c386f9a4a7" providerId="AD" clId="Web-{B5458D86-07FC-42DB-A47B-EC6BE6BA3C7A}" dt="2024-01-29T10:35:15.527" v="286" actId="1076"/>
          <ac:picMkLst>
            <pc:docMk/>
            <pc:sldMk cId="4280695542" sldId="261"/>
            <ac:picMk id="3" creationId="{006070FE-DC5A-2084-AEC1-6386EB469E51}"/>
          </ac:picMkLst>
        </pc:picChg>
        <pc:picChg chg="add mod">
          <ac:chgData name="Mollie Jones" userId="S::mollie.jones@ndna.org.uk::ae9de692-d1d4-4d29-90a4-33c386f9a4a7" providerId="AD" clId="Web-{B5458D86-07FC-42DB-A47B-EC6BE6BA3C7A}" dt="2024-01-29T10:35:15.511" v="285" actId="1076"/>
          <ac:picMkLst>
            <pc:docMk/>
            <pc:sldMk cId="4280695542" sldId="261"/>
            <ac:picMk id="4" creationId="{B3CD2FE1-433D-708E-A993-48F63D8CF128}"/>
          </ac:picMkLst>
        </pc:picChg>
        <pc:picChg chg="add mod">
          <ac:chgData name="Mollie Jones" userId="S::mollie.jones@ndna.org.uk::ae9de692-d1d4-4d29-90a4-33c386f9a4a7" providerId="AD" clId="Web-{B5458D86-07FC-42DB-A47B-EC6BE6BA3C7A}" dt="2024-01-29T10:35:15.527" v="287" actId="1076"/>
          <ac:picMkLst>
            <pc:docMk/>
            <pc:sldMk cId="4280695542" sldId="261"/>
            <ac:picMk id="5" creationId="{1C65EAFC-283B-28D4-30F2-8BA701BD4C0E}"/>
          </ac:picMkLst>
        </pc:picChg>
        <pc:picChg chg="del">
          <ac:chgData name="Mollie Jones" userId="S::mollie.jones@ndna.org.uk::ae9de692-d1d4-4d29-90a4-33c386f9a4a7" providerId="AD" clId="Web-{B5458D86-07FC-42DB-A47B-EC6BE6BA3C7A}" dt="2024-01-29T10:28:08.454" v="250"/>
          <ac:picMkLst>
            <pc:docMk/>
            <pc:sldMk cId="4280695542" sldId="261"/>
            <ac:picMk id="6" creationId="{962BE79B-690F-8F1A-76F3-876ADAB97A44}"/>
          </ac:picMkLst>
        </pc:picChg>
        <pc:picChg chg="add mod">
          <ac:chgData name="Mollie Jones" userId="S::mollie.jones@ndna.org.uk::ae9de692-d1d4-4d29-90a4-33c386f9a4a7" providerId="AD" clId="Web-{B5458D86-07FC-42DB-A47B-EC6BE6BA3C7A}" dt="2024-01-29T10:35:15.511" v="284" actId="1076"/>
          <ac:picMkLst>
            <pc:docMk/>
            <pc:sldMk cId="4280695542" sldId="261"/>
            <ac:picMk id="7" creationId="{5EBE608F-6DBE-06B4-D4C7-B858EE3F2C43}"/>
          </ac:picMkLst>
        </pc:picChg>
        <pc:picChg chg="del">
          <ac:chgData name="Mollie Jones" userId="S::mollie.jones@ndna.org.uk::ae9de692-d1d4-4d29-90a4-33c386f9a4a7" providerId="AD" clId="Web-{B5458D86-07FC-42DB-A47B-EC6BE6BA3C7A}" dt="2024-01-29T10:28:04.204" v="247"/>
          <ac:picMkLst>
            <pc:docMk/>
            <pc:sldMk cId="4280695542" sldId="261"/>
            <ac:picMk id="8" creationId="{43901FFF-0E32-BC7F-11F3-CF1F22A0B62F}"/>
          </ac:picMkLst>
        </pc:picChg>
        <pc:picChg chg="add mod">
          <ac:chgData name="Mollie Jones" userId="S::mollie.jones@ndna.org.uk::ae9de692-d1d4-4d29-90a4-33c386f9a4a7" providerId="AD" clId="Web-{B5458D86-07FC-42DB-A47B-EC6BE6BA3C7A}" dt="2024-01-29T10:35:15.496" v="282" actId="1076"/>
          <ac:picMkLst>
            <pc:docMk/>
            <pc:sldMk cId="4280695542" sldId="261"/>
            <ac:picMk id="9" creationId="{6D933F8F-EA81-BDED-12E9-BFAEA4916F37}"/>
          </ac:picMkLst>
        </pc:picChg>
        <pc:picChg chg="del">
          <ac:chgData name="Mollie Jones" userId="S::mollie.jones@ndna.org.uk::ae9de692-d1d4-4d29-90a4-33c386f9a4a7" providerId="AD" clId="Web-{B5458D86-07FC-42DB-A47B-EC6BE6BA3C7A}" dt="2024-01-29T10:28:06.969" v="249"/>
          <ac:picMkLst>
            <pc:docMk/>
            <pc:sldMk cId="4280695542" sldId="261"/>
            <ac:picMk id="10" creationId="{77205D89-B361-7F62-4C91-4FC13664A625}"/>
          </ac:picMkLst>
        </pc:picChg>
        <pc:picChg chg="add mod">
          <ac:chgData name="Mollie Jones" userId="S::mollie.jones@ndna.org.uk::ae9de692-d1d4-4d29-90a4-33c386f9a4a7" providerId="AD" clId="Web-{B5458D86-07FC-42DB-A47B-EC6BE6BA3C7A}" dt="2024-01-29T10:35:15.511" v="283" actId="1076"/>
          <ac:picMkLst>
            <pc:docMk/>
            <pc:sldMk cId="4280695542" sldId="261"/>
            <ac:picMk id="11" creationId="{0DA80D4C-2006-7820-C4E2-588510DF5782}"/>
          </ac:picMkLst>
        </pc:picChg>
        <pc:picChg chg="del">
          <ac:chgData name="Mollie Jones" userId="S::mollie.jones@ndna.org.uk::ae9de692-d1d4-4d29-90a4-33c386f9a4a7" providerId="AD" clId="Web-{B5458D86-07FC-42DB-A47B-EC6BE6BA3C7A}" dt="2024-01-29T10:28:05.657" v="248"/>
          <ac:picMkLst>
            <pc:docMk/>
            <pc:sldMk cId="4280695542" sldId="261"/>
            <ac:picMk id="12" creationId="{D3EEABB1-2F3B-CDE1-C531-6B9134EDC889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8:18.485" v="251" actId="1076"/>
          <ac:picMkLst>
            <pc:docMk/>
            <pc:sldMk cId="4280695542" sldId="261"/>
            <ac:picMk id="1026" creationId="{600BB6DC-5FA8-6DC3-DEFE-58EC5084234C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8:18.485" v="252" actId="1076"/>
          <ac:picMkLst>
            <pc:docMk/>
            <pc:sldMk cId="4280695542" sldId="261"/>
            <ac:picMk id="1028" creationId="{BBE43873-49EA-40A4-424C-D9DE19FA2C52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8:18.501" v="253" actId="1076"/>
          <ac:picMkLst>
            <pc:docMk/>
            <pc:sldMk cId="4280695542" sldId="261"/>
            <ac:picMk id="1030" creationId="{18DA3A1A-EA15-DDB2-58AE-0903D8BCC957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8:18.501" v="254" actId="1076"/>
          <ac:picMkLst>
            <pc:docMk/>
            <pc:sldMk cId="4280695542" sldId="261"/>
            <ac:picMk id="1032" creationId="{1157CBA7-1B39-6094-C409-05207F0E168A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8:18.501" v="255" actId="1076"/>
          <ac:picMkLst>
            <pc:docMk/>
            <pc:sldMk cId="4280695542" sldId="261"/>
            <ac:picMk id="1034" creationId="{1B6ACE9F-CEB6-BA61-1E62-802DD32A3676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28:18.501" v="256" actId="1076"/>
          <ac:picMkLst>
            <pc:docMk/>
            <pc:sldMk cId="4280695542" sldId="261"/>
            <ac:picMk id="1036" creationId="{7B1CACB8-3DBE-DF63-E871-89B116F8BDEE}"/>
          </ac:picMkLst>
        </pc:picChg>
      </pc:sldChg>
      <pc:sldChg chg="addSp delSp modSp">
        <pc:chgData name="Mollie Jones" userId="S::mollie.jones@ndna.org.uk::ae9de692-d1d4-4d29-90a4-33c386f9a4a7" providerId="AD" clId="Web-{B5458D86-07FC-42DB-A47B-EC6BE6BA3C7A}" dt="2024-01-29T10:21:56.272" v="120" actId="1076"/>
        <pc:sldMkLst>
          <pc:docMk/>
          <pc:sldMk cId="3510006124" sldId="262"/>
        </pc:sldMkLst>
        <pc:spChg chg="mod">
          <ac:chgData name="Mollie Jones" userId="S::mollie.jones@ndna.org.uk::ae9de692-d1d4-4d29-90a4-33c386f9a4a7" providerId="AD" clId="Web-{B5458D86-07FC-42DB-A47B-EC6BE6BA3C7A}" dt="2024-01-29T10:20:17.020" v="79" actId="1076"/>
          <ac:spMkLst>
            <pc:docMk/>
            <pc:sldMk cId="3510006124" sldId="262"/>
            <ac:spMk id="2" creationId="{06128716-B0E1-235B-19C0-C925F527C2E7}"/>
          </ac:spMkLst>
        </pc:spChg>
        <pc:picChg chg="del">
          <ac:chgData name="Mollie Jones" userId="S::mollie.jones@ndna.org.uk::ae9de692-d1d4-4d29-90a4-33c386f9a4a7" providerId="AD" clId="Web-{B5458D86-07FC-42DB-A47B-EC6BE6BA3C7A}" dt="2024-01-29T10:19:46.113" v="58"/>
          <ac:picMkLst>
            <pc:docMk/>
            <pc:sldMk cId="3510006124" sldId="262"/>
            <ac:picMk id="3" creationId="{9E848A33-6A7F-8C4B-468A-6D7450BE02D9}"/>
          </ac:picMkLst>
        </pc:picChg>
        <pc:picChg chg="del">
          <ac:chgData name="Mollie Jones" userId="S::mollie.jones@ndna.org.uk::ae9de692-d1d4-4d29-90a4-33c386f9a4a7" providerId="AD" clId="Web-{B5458D86-07FC-42DB-A47B-EC6BE6BA3C7A}" dt="2024-01-29T10:19:48.722" v="60"/>
          <ac:picMkLst>
            <pc:docMk/>
            <pc:sldMk cId="3510006124" sldId="262"/>
            <ac:picMk id="4" creationId="{EB47A1E9-9F4C-8A41-68A2-DB35AE73F377}"/>
          </ac:picMkLst>
        </pc:picChg>
        <pc:picChg chg="del">
          <ac:chgData name="Mollie Jones" userId="S::mollie.jones@ndna.org.uk::ae9de692-d1d4-4d29-90a4-33c386f9a4a7" providerId="AD" clId="Web-{B5458D86-07FC-42DB-A47B-EC6BE6BA3C7A}" dt="2024-01-29T10:19:47.457" v="59"/>
          <ac:picMkLst>
            <pc:docMk/>
            <pc:sldMk cId="3510006124" sldId="262"/>
            <ac:picMk id="5" creationId="{D27187B0-4DB2-4A5F-9A65-445CBCEF9E5D}"/>
          </ac:picMkLst>
        </pc:picChg>
        <pc:picChg chg="del">
          <ac:chgData name="Mollie Jones" userId="S::mollie.jones@ndna.org.uk::ae9de692-d1d4-4d29-90a4-33c386f9a4a7" providerId="AD" clId="Web-{B5458D86-07FC-42DB-A47B-EC6BE6BA3C7A}" dt="2024-01-29T10:19:44.550" v="57"/>
          <ac:picMkLst>
            <pc:docMk/>
            <pc:sldMk cId="3510006124" sldId="262"/>
            <ac:picMk id="6" creationId="{2A463D94-E4BA-DA9E-938F-0C0A6695622A}"/>
          </ac:picMkLst>
        </pc:picChg>
        <pc:picChg chg="add mod">
          <ac:chgData name="Mollie Jones" userId="S::mollie.jones@ndna.org.uk::ae9de692-d1d4-4d29-90a4-33c386f9a4a7" providerId="AD" clId="Web-{B5458D86-07FC-42DB-A47B-EC6BE6BA3C7A}" dt="2024-01-29T10:21:56.272" v="120" actId="1076"/>
          <ac:picMkLst>
            <pc:docMk/>
            <pc:sldMk cId="3510006124" sldId="262"/>
            <ac:picMk id="7" creationId="{91C33C4E-1977-F306-8601-F57B04578E2C}"/>
          </ac:picMkLst>
        </pc:picChg>
        <pc:picChg chg="add mod">
          <ac:chgData name="Mollie Jones" userId="S::mollie.jones@ndna.org.uk::ae9de692-d1d4-4d29-90a4-33c386f9a4a7" providerId="AD" clId="Web-{B5458D86-07FC-42DB-A47B-EC6BE6BA3C7A}" dt="2024-01-29T10:21:35.194" v="110" actId="1076"/>
          <ac:picMkLst>
            <pc:docMk/>
            <pc:sldMk cId="3510006124" sldId="262"/>
            <ac:picMk id="8" creationId="{A2C1DA76-8E9F-48B5-DE2D-9A05428DF329}"/>
          </ac:picMkLst>
        </pc:picChg>
        <pc:picChg chg="add mod">
          <ac:chgData name="Mollie Jones" userId="S::mollie.jones@ndna.org.uk::ae9de692-d1d4-4d29-90a4-33c386f9a4a7" providerId="AD" clId="Web-{B5458D86-07FC-42DB-A47B-EC6BE6BA3C7A}" dt="2024-01-29T10:21:54.444" v="119" actId="1076"/>
          <ac:picMkLst>
            <pc:docMk/>
            <pc:sldMk cId="3510006124" sldId="262"/>
            <ac:picMk id="9" creationId="{BC123DC9-1123-198F-A17A-15B95FBB9A6E}"/>
          </ac:picMkLst>
        </pc:picChg>
        <pc:picChg chg="add mod">
          <ac:chgData name="Mollie Jones" userId="S::mollie.jones@ndna.org.uk::ae9de692-d1d4-4d29-90a4-33c386f9a4a7" providerId="AD" clId="Web-{B5458D86-07FC-42DB-A47B-EC6BE6BA3C7A}" dt="2024-01-29T10:21:45.960" v="115" actId="1076"/>
          <ac:picMkLst>
            <pc:docMk/>
            <pc:sldMk cId="3510006124" sldId="262"/>
            <ac:picMk id="10" creationId="{543DA24D-7577-EAE2-F30F-4B0708B9DD4E}"/>
          </ac:picMkLst>
        </pc:picChg>
        <pc:picChg chg="add mod">
          <ac:chgData name="Mollie Jones" userId="S::mollie.jones@ndna.org.uk::ae9de692-d1d4-4d29-90a4-33c386f9a4a7" providerId="AD" clId="Web-{B5458D86-07FC-42DB-A47B-EC6BE6BA3C7A}" dt="2024-01-29T10:21:40.225" v="112" actId="1076"/>
          <ac:picMkLst>
            <pc:docMk/>
            <pc:sldMk cId="3510006124" sldId="262"/>
            <ac:picMk id="11" creationId="{810219D5-F543-CA1D-7F00-9D16BAB4F167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19:57.379" v="61" actId="1076"/>
          <ac:picMkLst>
            <pc:docMk/>
            <pc:sldMk cId="3510006124" sldId="262"/>
            <ac:picMk id="1026" creationId="{600BB6DC-5FA8-6DC3-DEFE-58EC5084234C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19:57.379" v="62" actId="1076"/>
          <ac:picMkLst>
            <pc:docMk/>
            <pc:sldMk cId="3510006124" sldId="262"/>
            <ac:picMk id="1028" creationId="{BBE43873-49EA-40A4-424C-D9DE19FA2C52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19:57.379" v="63" actId="1076"/>
          <ac:picMkLst>
            <pc:docMk/>
            <pc:sldMk cId="3510006124" sldId="262"/>
            <ac:picMk id="1030" creationId="{18DA3A1A-EA15-DDB2-58AE-0903D8BCC957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19:57.394" v="64" actId="1076"/>
          <ac:picMkLst>
            <pc:docMk/>
            <pc:sldMk cId="3510006124" sldId="262"/>
            <ac:picMk id="1032" creationId="{1157CBA7-1B39-6094-C409-05207F0E168A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19:57.394" v="65" actId="1076"/>
          <ac:picMkLst>
            <pc:docMk/>
            <pc:sldMk cId="3510006124" sldId="262"/>
            <ac:picMk id="1034" creationId="{1B6ACE9F-CEB6-BA61-1E62-802DD32A3676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19:57.394" v="66" actId="1076"/>
          <ac:picMkLst>
            <pc:docMk/>
            <pc:sldMk cId="3510006124" sldId="262"/>
            <ac:picMk id="1036" creationId="{7B1CACB8-3DBE-DF63-E871-89B116F8BDEE}"/>
          </ac:picMkLst>
        </pc:picChg>
      </pc:sldChg>
      <pc:sldChg chg="delSp modSp">
        <pc:chgData name="Mollie Jones" userId="S::mollie.jones@ndna.org.uk::ae9de692-d1d4-4d29-90a4-33c386f9a4a7" providerId="AD" clId="Web-{B5458D86-07FC-42DB-A47B-EC6BE6BA3C7A}" dt="2024-01-29T10:36:41.670" v="340" actId="1076"/>
        <pc:sldMkLst>
          <pc:docMk/>
          <pc:sldMk cId="3162260791" sldId="263"/>
        </pc:sldMkLst>
        <pc:spChg chg="mod">
          <ac:chgData name="Mollie Jones" userId="S::mollie.jones@ndna.org.uk::ae9de692-d1d4-4d29-90a4-33c386f9a4a7" providerId="AD" clId="Web-{B5458D86-07FC-42DB-A47B-EC6BE6BA3C7A}" dt="2024-01-29T10:36:01.466" v="316" actId="20577"/>
          <ac:spMkLst>
            <pc:docMk/>
            <pc:sldMk cId="3162260791" sldId="263"/>
            <ac:spMk id="2" creationId="{0BFD326E-ED06-2666-61A1-3BFE6EAD6C27}"/>
          </ac:spMkLst>
        </pc:spChg>
        <pc:spChg chg="del">
          <ac:chgData name="Mollie Jones" userId="S::mollie.jones@ndna.org.uk::ae9de692-d1d4-4d29-90a4-33c386f9a4a7" providerId="AD" clId="Web-{B5458D86-07FC-42DB-A47B-EC6BE6BA3C7A}" dt="2024-01-29T10:36:25.107" v="328"/>
          <ac:spMkLst>
            <pc:docMk/>
            <pc:sldMk cId="3162260791" sldId="263"/>
            <ac:spMk id="5" creationId="{DE2FC6E0-EC96-D73F-1A2A-780BCE5A7DD0}"/>
          </ac:spMkLst>
        </pc:spChg>
        <pc:spChg chg="del">
          <ac:chgData name="Mollie Jones" userId="S::mollie.jones@ndna.org.uk::ae9de692-d1d4-4d29-90a4-33c386f9a4a7" providerId="AD" clId="Web-{B5458D86-07FC-42DB-A47B-EC6BE6BA3C7A}" dt="2024-01-29T10:36:32.732" v="334"/>
          <ac:spMkLst>
            <pc:docMk/>
            <pc:sldMk cId="3162260791" sldId="263"/>
            <ac:spMk id="6" creationId="{9B35F351-7E81-0B5D-977D-AC6999B4F9FC}"/>
          </ac:spMkLst>
        </pc:spChg>
        <pc:spChg chg="del">
          <ac:chgData name="Mollie Jones" userId="S::mollie.jones@ndna.org.uk::ae9de692-d1d4-4d29-90a4-33c386f9a4a7" providerId="AD" clId="Web-{B5458D86-07FC-42DB-A47B-EC6BE6BA3C7A}" dt="2024-01-29T10:36:26.185" v="329"/>
          <ac:spMkLst>
            <pc:docMk/>
            <pc:sldMk cId="3162260791" sldId="263"/>
            <ac:spMk id="7" creationId="{02ADD944-59D8-89DE-0079-1F0671E2B0E7}"/>
          </ac:spMkLst>
        </pc:spChg>
        <pc:spChg chg="del">
          <ac:chgData name="Mollie Jones" userId="S::mollie.jones@ndna.org.uk::ae9de692-d1d4-4d29-90a4-33c386f9a4a7" providerId="AD" clId="Web-{B5458D86-07FC-42DB-A47B-EC6BE6BA3C7A}" dt="2024-01-29T10:36:27.341" v="330"/>
          <ac:spMkLst>
            <pc:docMk/>
            <pc:sldMk cId="3162260791" sldId="263"/>
            <ac:spMk id="8" creationId="{7F75AFEA-26B7-C7C9-6B86-70CF5FB8F037}"/>
          </ac:spMkLst>
        </pc:spChg>
        <pc:spChg chg="del">
          <ac:chgData name="Mollie Jones" userId="S::mollie.jones@ndna.org.uk::ae9de692-d1d4-4d29-90a4-33c386f9a4a7" providerId="AD" clId="Web-{B5458D86-07FC-42DB-A47B-EC6BE6BA3C7A}" dt="2024-01-29T10:36:29.623" v="332"/>
          <ac:spMkLst>
            <pc:docMk/>
            <pc:sldMk cId="3162260791" sldId="263"/>
            <ac:spMk id="9" creationId="{698C4CE7-E288-56C2-78B6-62F90266E76D}"/>
          </ac:spMkLst>
        </pc:spChg>
        <pc:spChg chg="del">
          <ac:chgData name="Mollie Jones" userId="S::mollie.jones@ndna.org.uk::ae9de692-d1d4-4d29-90a4-33c386f9a4a7" providerId="AD" clId="Web-{B5458D86-07FC-42DB-A47B-EC6BE6BA3C7A}" dt="2024-01-29T10:36:30.841" v="333"/>
          <ac:spMkLst>
            <pc:docMk/>
            <pc:sldMk cId="3162260791" sldId="263"/>
            <ac:spMk id="10" creationId="{C8AA616F-E179-FD7D-DC47-9E71BABF40E7}"/>
          </ac:spMkLst>
        </pc:spChg>
        <pc:spChg chg="del">
          <ac:chgData name="Mollie Jones" userId="S::mollie.jones@ndna.org.uk::ae9de692-d1d4-4d29-90a4-33c386f9a4a7" providerId="AD" clId="Web-{B5458D86-07FC-42DB-A47B-EC6BE6BA3C7A}" dt="2024-01-29T10:36:28.388" v="331"/>
          <ac:spMkLst>
            <pc:docMk/>
            <pc:sldMk cId="3162260791" sldId="263"/>
            <ac:spMk id="11" creationId="{7BD76FC9-879D-1141-E3F5-9ACA025C6D0B}"/>
          </ac:spMkLst>
        </pc:spChg>
        <pc:picChg chg="mod">
          <ac:chgData name="Mollie Jones" userId="S::mollie.jones@ndna.org.uk::ae9de692-d1d4-4d29-90a4-33c386f9a4a7" providerId="AD" clId="Web-{B5458D86-07FC-42DB-A47B-EC6BE6BA3C7A}" dt="2024-01-29T10:36:41.639" v="335" actId="1076"/>
          <ac:picMkLst>
            <pc:docMk/>
            <pc:sldMk cId="3162260791" sldId="263"/>
            <ac:picMk id="1026" creationId="{600BB6DC-5FA8-6DC3-DEFE-58EC5084234C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36:41.654" v="336" actId="1076"/>
          <ac:picMkLst>
            <pc:docMk/>
            <pc:sldMk cId="3162260791" sldId="263"/>
            <ac:picMk id="1028" creationId="{BBE43873-49EA-40A4-424C-D9DE19FA2C52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36:41.654" v="337" actId="1076"/>
          <ac:picMkLst>
            <pc:docMk/>
            <pc:sldMk cId="3162260791" sldId="263"/>
            <ac:picMk id="1030" creationId="{18DA3A1A-EA15-DDB2-58AE-0903D8BCC957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36:41.654" v="338" actId="1076"/>
          <ac:picMkLst>
            <pc:docMk/>
            <pc:sldMk cId="3162260791" sldId="263"/>
            <ac:picMk id="1032" creationId="{1157CBA7-1B39-6094-C409-05207F0E168A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36:41.670" v="339" actId="1076"/>
          <ac:picMkLst>
            <pc:docMk/>
            <pc:sldMk cId="3162260791" sldId="263"/>
            <ac:picMk id="1034" creationId="{1B6ACE9F-CEB6-BA61-1E62-802DD32A3676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36:41.670" v="340" actId="1076"/>
          <ac:picMkLst>
            <pc:docMk/>
            <pc:sldMk cId="3162260791" sldId="263"/>
            <ac:picMk id="1036" creationId="{7B1CACB8-3DBE-DF63-E871-89B116F8BDEE}"/>
          </ac:picMkLst>
        </pc:picChg>
      </pc:sldChg>
      <pc:sldChg chg="delSp modSp">
        <pc:chgData name="Mollie Jones" userId="S::mollie.jones@ndna.org.uk::ae9de692-d1d4-4d29-90a4-33c386f9a4a7" providerId="AD" clId="Web-{B5458D86-07FC-42DB-A47B-EC6BE6BA3C7A}" dt="2024-01-29T10:37:04.702" v="352" actId="1076"/>
        <pc:sldMkLst>
          <pc:docMk/>
          <pc:sldMk cId="2736558685" sldId="264"/>
        </pc:sldMkLst>
        <pc:spChg chg="mod">
          <ac:chgData name="Mollie Jones" userId="S::mollie.jones@ndna.org.uk::ae9de692-d1d4-4d29-90a4-33c386f9a4a7" providerId="AD" clId="Web-{B5458D86-07FC-42DB-A47B-EC6BE6BA3C7A}" dt="2024-01-29T10:36:23.732" v="327" actId="20577"/>
          <ac:spMkLst>
            <pc:docMk/>
            <pc:sldMk cId="2736558685" sldId="264"/>
            <ac:spMk id="2" creationId="{6A82DFB1-492D-C924-EB59-B1DD05DB4C33}"/>
          </ac:spMkLst>
        </pc:spChg>
        <pc:spChg chg="del">
          <ac:chgData name="Mollie Jones" userId="S::mollie.jones@ndna.org.uk::ae9de692-d1d4-4d29-90a4-33c386f9a4a7" providerId="AD" clId="Web-{B5458D86-07FC-42DB-A47B-EC6BE6BA3C7A}" dt="2024-01-29T10:36:50.248" v="343"/>
          <ac:spMkLst>
            <pc:docMk/>
            <pc:sldMk cId="2736558685" sldId="264"/>
            <ac:spMk id="5" creationId="{5D52587C-F4D5-F0A6-0189-94E181B05D77}"/>
          </ac:spMkLst>
        </pc:spChg>
        <pc:spChg chg="del">
          <ac:chgData name="Mollie Jones" userId="S::mollie.jones@ndna.org.uk::ae9de692-d1d4-4d29-90a4-33c386f9a4a7" providerId="AD" clId="Web-{B5458D86-07FC-42DB-A47B-EC6BE6BA3C7A}" dt="2024-01-29T10:36:51.342" v="344"/>
          <ac:spMkLst>
            <pc:docMk/>
            <pc:sldMk cId="2736558685" sldId="264"/>
            <ac:spMk id="7" creationId="{E7C21CDA-6375-9E7F-4D95-68E6FD4BB033}"/>
          </ac:spMkLst>
        </pc:spChg>
        <pc:spChg chg="del">
          <ac:chgData name="Mollie Jones" userId="S::mollie.jones@ndna.org.uk::ae9de692-d1d4-4d29-90a4-33c386f9a4a7" providerId="AD" clId="Web-{B5458D86-07FC-42DB-A47B-EC6BE6BA3C7A}" dt="2024-01-29T10:36:55.295" v="345"/>
          <ac:spMkLst>
            <pc:docMk/>
            <pc:sldMk cId="2736558685" sldId="264"/>
            <ac:spMk id="8" creationId="{D35D61DC-568A-2CC9-4FBA-8B9E5B09922D}"/>
          </ac:spMkLst>
        </pc:spChg>
        <pc:spChg chg="del">
          <ac:chgData name="Mollie Jones" userId="S::mollie.jones@ndna.org.uk::ae9de692-d1d4-4d29-90a4-33c386f9a4a7" providerId="AD" clId="Web-{B5458D86-07FC-42DB-A47B-EC6BE6BA3C7A}" dt="2024-01-29T10:36:47.154" v="342"/>
          <ac:spMkLst>
            <pc:docMk/>
            <pc:sldMk cId="2736558685" sldId="264"/>
            <ac:spMk id="9" creationId="{62FEABE0-7972-43D5-3DD4-005BA97840B4}"/>
          </ac:spMkLst>
        </pc:spChg>
        <pc:spChg chg="del">
          <ac:chgData name="Mollie Jones" userId="S::mollie.jones@ndna.org.uk::ae9de692-d1d4-4d29-90a4-33c386f9a4a7" providerId="AD" clId="Web-{B5458D86-07FC-42DB-A47B-EC6BE6BA3C7A}" dt="2024-01-29T10:36:45.967" v="341"/>
          <ac:spMkLst>
            <pc:docMk/>
            <pc:sldMk cId="2736558685" sldId="264"/>
            <ac:spMk id="10" creationId="{D47EED42-A44F-8613-135C-0DB445359E48}"/>
          </ac:spMkLst>
        </pc:spChg>
        <pc:spChg chg="del">
          <ac:chgData name="Mollie Jones" userId="S::mollie.jones@ndna.org.uk::ae9de692-d1d4-4d29-90a4-33c386f9a4a7" providerId="AD" clId="Web-{B5458D86-07FC-42DB-A47B-EC6BE6BA3C7A}" dt="2024-01-29T10:36:56.967" v="346"/>
          <ac:spMkLst>
            <pc:docMk/>
            <pc:sldMk cId="2736558685" sldId="264"/>
            <ac:spMk id="11" creationId="{ADE28C8C-5C1D-0F27-EA6D-86E677AF9013}"/>
          </ac:spMkLst>
        </pc:spChg>
        <pc:picChg chg="mod">
          <ac:chgData name="Mollie Jones" userId="S::mollie.jones@ndna.org.uk::ae9de692-d1d4-4d29-90a4-33c386f9a4a7" providerId="AD" clId="Web-{B5458D86-07FC-42DB-A47B-EC6BE6BA3C7A}" dt="2024-01-29T10:37:04.670" v="347" actId="1076"/>
          <ac:picMkLst>
            <pc:docMk/>
            <pc:sldMk cId="2736558685" sldId="264"/>
            <ac:picMk id="1026" creationId="{600BB6DC-5FA8-6DC3-DEFE-58EC5084234C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37:04.670" v="348" actId="1076"/>
          <ac:picMkLst>
            <pc:docMk/>
            <pc:sldMk cId="2736558685" sldId="264"/>
            <ac:picMk id="1028" creationId="{BBE43873-49EA-40A4-424C-D9DE19FA2C52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37:04.686" v="349" actId="1076"/>
          <ac:picMkLst>
            <pc:docMk/>
            <pc:sldMk cId="2736558685" sldId="264"/>
            <ac:picMk id="1030" creationId="{18DA3A1A-EA15-DDB2-58AE-0903D8BCC957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37:04.686" v="350" actId="1076"/>
          <ac:picMkLst>
            <pc:docMk/>
            <pc:sldMk cId="2736558685" sldId="264"/>
            <ac:picMk id="1032" creationId="{1157CBA7-1B39-6094-C409-05207F0E168A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37:04.686" v="351" actId="1076"/>
          <ac:picMkLst>
            <pc:docMk/>
            <pc:sldMk cId="2736558685" sldId="264"/>
            <ac:picMk id="1034" creationId="{1B6ACE9F-CEB6-BA61-1E62-802DD32A3676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37:04.702" v="352" actId="1076"/>
          <ac:picMkLst>
            <pc:docMk/>
            <pc:sldMk cId="2736558685" sldId="264"/>
            <ac:picMk id="1036" creationId="{7B1CACB8-3DBE-DF63-E871-89B116F8BDEE}"/>
          </ac:picMkLst>
        </pc:picChg>
      </pc:sldChg>
      <pc:sldChg chg="addSp delSp modSp">
        <pc:chgData name="Mollie Jones" userId="S::mollie.jones@ndna.org.uk::ae9de692-d1d4-4d29-90a4-33c386f9a4a7" providerId="AD" clId="Web-{B5458D86-07FC-42DB-A47B-EC6BE6BA3C7A}" dt="2024-01-29T10:40:47.364" v="442" actId="1076"/>
        <pc:sldMkLst>
          <pc:docMk/>
          <pc:sldMk cId="1633808153" sldId="265"/>
        </pc:sldMkLst>
        <pc:spChg chg="mod">
          <ac:chgData name="Mollie Jones" userId="S::mollie.jones@ndna.org.uk::ae9de692-d1d4-4d29-90a4-33c386f9a4a7" providerId="AD" clId="Web-{B5458D86-07FC-42DB-A47B-EC6BE6BA3C7A}" dt="2024-01-29T10:37:33.265" v="368" actId="20577"/>
          <ac:spMkLst>
            <pc:docMk/>
            <pc:sldMk cId="1633808153" sldId="265"/>
            <ac:spMk id="3" creationId="{D21DA2E2-8796-CE1D-E072-531C4EC50B93}"/>
          </ac:spMkLst>
        </pc:spChg>
        <pc:spChg chg="del">
          <ac:chgData name="Mollie Jones" userId="S::mollie.jones@ndna.org.uk::ae9de692-d1d4-4d29-90a4-33c386f9a4a7" providerId="AD" clId="Web-{B5458D86-07FC-42DB-A47B-EC6BE6BA3C7A}" dt="2024-01-29T10:37:10.155" v="353"/>
          <ac:spMkLst>
            <pc:docMk/>
            <pc:sldMk cId="1633808153" sldId="265"/>
            <ac:spMk id="4" creationId="{340D1B61-A1F2-0741-43CB-B1AECAA730FD}"/>
          </ac:spMkLst>
        </pc:spChg>
        <pc:spChg chg="del">
          <ac:chgData name="Mollie Jones" userId="S::mollie.jones@ndna.org.uk::ae9de692-d1d4-4d29-90a4-33c386f9a4a7" providerId="AD" clId="Web-{B5458D86-07FC-42DB-A47B-EC6BE6BA3C7A}" dt="2024-01-29T10:37:15.077" v="357"/>
          <ac:spMkLst>
            <pc:docMk/>
            <pc:sldMk cId="1633808153" sldId="265"/>
            <ac:spMk id="5" creationId="{69E75D40-9A08-4B85-C03B-82CF40BFCD65}"/>
          </ac:spMkLst>
        </pc:spChg>
        <pc:spChg chg="del">
          <ac:chgData name="Mollie Jones" userId="S::mollie.jones@ndna.org.uk::ae9de692-d1d4-4d29-90a4-33c386f9a4a7" providerId="AD" clId="Web-{B5458D86-07FC-42DB-A47B-EC6BE6BA3C7A}" dt="2024-01-29T10:37:13.733" v="356"/>
          <ac:spMkLst>
            <pc:docMk/>
            <pc:sldMk cId="1633808153" sldId="265"/>
            <ac:spMk id="6" creationId="{7249332B-8F09-C391-2E8F-26D00249D005}"/>
          </ac:spMkLst>
        </pc:spChg>
        <pc:spChg chg="del">
          <ac:chgData name="Mollie Jones" userId="S::mollie.jones@ndna.org.uk::ae9de692-d1d4-4d29-90a4-33c386f9a4a7" providerId="AD" clId="Web-{B5458D86-07FC-42DB-A47B-EC6BE6BA3C7A}" dt="2024-01-29T10:37:11.311" v="354"/>
          <ac:spMkLst>
            <pc:docMk/>
            <pc:sldMk cId="1633808153" sldId="265"/>
            <ac:spMk id="7" creationId="{F07569F3-8E6C-E4B5-9269-9C1B4B737747}"/>
          </ac:spMkLst>
        </pc:spChg>
        <pc:spChg chg="del">
          <ac:chgData name="Mollie Jones" userId="S::mollie.jones@ndna.org.uk::ae9de692-d1d4-4d29-90a4-33c386f9a4a7" providerId="AD" clId="Web-{B5458D86-07FC-42DB-A47B-EC6BE6BA3C7A}" dt="2024-01-29T10:37:12.452" v="355"/>
          <ac:spMkLst>
            <pc:docMk/>
            <pc:sldMk cId="1633808153" sldId="265"/>
            <ac:spMk id="8" creationId="{4B57C34A-7634-2E2B-A380-A80BEBE2091B}"/>
          </ac:spMkLst>
        </pc:spChg>
        <pc:picChg chg="add mod">
          <ac:chgData name="Mollie Jones" userId="S::mollie.jones@ndna.org.uk::ae9de692-d1d4-4d29-90a4-33c386f9a4a7" providerId="AD" clId="Web-{B5458D86-07FC-42DB-A47B-EC6BE6BA3C7A}" dt="2024-01-29T10:40:47.364" v="442" actId="1076"/>
          <ac:picMkLst>
            <pc:docMk/>
            <pc:sldMk cId="1633808153" sldId="265"/>
            <ac:picMk id="2" creationId="{842794A0-6388-9C85-4334-3639A206A747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37:22.546" v="358" actId="1076"/>
          <ac:picMkLst>
            <pc:docMk/>
            <pc:sldMk cId="1633808153" sldId="265"/>
            <ac:picMk id="1026" creationId="{600BB6DC-5FA8-6DC3-DEFE-58EC5084234C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37:22.546" v="359" actId="1076"/>
          <ac:picMkLst>
            <pc:docMk/>
            <pc:sldMk cId="1633808153" sldId="265"/>
            <ac:picMk id="1028" creationId="{BBE43873-49EA-40A4-424C-D9DE19FA2C52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37:22.562" v="360" actId="1076"/>
          <ac:picMkLst>
            <pc:docMk/>
            <pc:sldMk cId="1633808153" sldId="265"/>
            <ac:picMk id="1030" creationId="{18DA3A1A-EA15-DDB2-58AE-0903D8BCC957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37:22.562" v="361" actId="1076"/>
          <ac:picMkLst>
            <pc:docMk/>
            <pc:sldMk cId="1633808153" sldId="265"/>
            <ac:picMk id="1032" creationId="{1157CBA7-1B39-6094-C409-05207F0E168A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37:22.562" v="362" actId="1076"/>
          <ac:picMkLst>
            <pc:docMk/>
            <pc:sldMk cId="1633808153" sldId="265"/>
            <ac:picMk id="1034" creationId="{1B6ACE9F-CEB6-BA61-1E62-802DD32A3676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37:22.577" v="363" actId="1076"/>
          <ac:picMkLst>
            <pc:docMk/>
            <pc:sldMk cId="1633808153" sldId="265"/>
            <ac:picMk id="1036" creationId="{7B1CACB8-3DBE-DF63-E871-89B116F8BDEE}"/>
          </ac:picMkLst>
        </pc:picChg>
      </pc:sldChg>
      <pc:sldChg chg="addSp delSp modSp">
        <pc:chgData name="Mollie Jones" userId="S::mollie.jones@ndna.org.uk::ae9de692-d1d4-4d29-90a4-33c386f9a4a7" providerId="AD" clId="Web-{B5458D86-07FC-42DB-A47B-EC6BE6BA3C7A}" dt="2024-01-29T10:41:09.005" v="444" actId="1076"/>
        <pc:sldMkLst>
          <pc:docMk/>
          <pc:sldMk cId="746287267" sldId="266"/>
        </pc:sldMkLst>
        <pc:spChg chg="mod">
          <ac:chgData name="Mollie Jones" userId="S::mollie.jones@ndna.org.uk::ae9de692-d1d4-4d29-90a4-33c386f9a4a7" providerId="AD" clId="Web-{B5458D86-07FC-42DB-A47B-EC6BE6BA3C7A}" dt="2024-01-29T10:37:47.515" v="375" actId="20577"/>
          <ac:spMkLst>
            <pc:docMk/>
            <pc:sldMk cId="746287267" sldId="266"/>
            <ac:spMk id="2" creationId="{37F17D41-3BDB-354C-36B1-367633F620B0}"/>
          </ac:spMkLst>
        </pc:spChg>
        <pc:spChg chg="del">
          <ac:chgData name="Mollie Jones" userId="S::mollie.jones@ndna.org.uk::ae9de692-d1d4-4d29-90a4-33c386f9a4a7" providerId="AD" clId="Web-{B5458D86-07FC-42DB-A47B-EC6BE6BA3C7A}" dt="2024-01-29T10:37:50.640" v="378"/>
          <ac:spMkLst>
            <pc:docMk/>
            <pc:sldMk cId="746287267" sldId="266"/>
            <ac:spMk id="3" creationId="{0E954C84-D175-9683-F6BB-C38234D0ACA7}"/>
          </ac:spMkLst>
        </pc:spChg>
        <pc:spChg chg="del">
          <ac:chgData name="Mollie Jones" userId="S::mollie.jones@ndna.org.uk::ae9de692-d1d4-4d29-90a4-33c386f9a4a7" providerId="AD" clId="Web-{B5458D86-07FC-42DB-A47B-EC6BE6BA3C7A}" dt="2024-01-29T10:37:52.390" v="379"/>
          <ac:spMkLst>
            <pc:docMk/>
            <pc:sldMk cId="746287267" sldId="266"/>
            <ac:spMk id="4" creationId="{1DAAC022-95B3-CBC8-50D4-01A04826B4B5}"/>
          </ac:spMkLst>
        </pc:spChg>
        <pc:spChg chg="del">
          <ac:chgData name="Mollie Jones" userId="S::mollie.jones@ndna.org.uk::ae9de692-d1d4-4d29-90a4-33c386f9a4a7" providerId="AD" clId="Web-{B5458D86-07FC-42DB-A47B-EC6BE6BA3C7A}" dt="2024-01-29T10:37:49.281" v="377"/>
          <ac:spMkLst>
            <pc:docMk/>
            <pc:sldMk cId="746287267" sldId="266"/>
            <ac:spMk id="5" creationId="{972A2078-14B5-017C-E889-F536672D7E51}"/>
          </ac:spMkLst>
        </pc:spChg>
        <pc:spChg chg="del">
          <ac:chgData name="Mollie Jones" userId="S::mollie.jones@ndna.org.uk::ae9de692-d1d4-4d29-90a4-33c386f9a4a7" providerId="AD" clId="Web-{B5458D86-07FC-42DB-A47B-EC6BE6BA3C7A}" dt="2024-01-29T10:37:54.250" v="380"/>
          <ac:spMkLst>
            <pc:docMk/>
            <pc:sldMk cId="746287267" sldId="266"/>
            <ac:spMk id="6" creationId="{DBF3974A-9F17-AA07-C6D4-28C94091DE8A}"/>
          </ac:spMkLst>
        </pc:spChg>
        <pc:spChg chg="del">
          <ac:chgData name="Mollie Jones" userId="S::mollie.jones@ndna.org.uk::ae9de692-d1d4-4d29-90a4-33c386f9a4a7" providerId="AD" clId="Web-{B5458D86-07FC-42DB-A47B-EC6BE6BA3C7A}" dt="2024-01-29T10:37:47.843" v="376"/>
          <ac:spMkLst>
            <pc:docMk/>
            <pc:sldMk cId="746287267" sldId="266"/>
            <ac:spMk id="7" creationId="{E9A85367-95CD-013A-D0C0-F0A9C17F903C}"/>
          </ac:spMkLst>
        </pc:spChg>
        <pc:picChg chg="add mod">
          <ac:chgData name="Mollie Jones" userId="S::mollie.jones@ndna.org.uk::ae9de692-d1d4-4d29-90a4-33c386f9a4a7" providerId="AD" clId="Web-{B5458D86-07FC-42DB-A47B-EC6BE6BA3C7A}" dt="2024-01-29T10:41:09.005" v="444" actId="1076"/>
          <ac:picMkLst>
            <pc:docMk/>
            <pc:sldMk cId="746287267" sldId="266"/>
            <ac:picMk id="8" creationId="{D8723590-A2A2-B410-17D9-432542B926B8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38:01.594" v="381" actId="1076"/>
          <ac:picMkLst>
            <pc:docMk/>
            <pc:sldMk cId="746287267" sldId="266"/>
            <ac:picMk id="1026" creationId="{600BB6DC-5FA8-6DC3-DEFE-58EC5084234C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38:01.594" v="382" actId="1076"/>
          <ac:picMkLst>
            <pc:docMk/>
            <pc:sldMk cId="746287267" sldId="266"/>
            <ac:picMk id="1028" creationId="{BBE43873-49EA-40A4-424C-D9DE19FA2C52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38:01.594" v="383" actId="1076"/>
          <ac:picMkLst>
            <pc:docMk/>
            <pc:sldMk cId="746287267" sldId="266"/>
            <ac:picMk id="1030" creationId="{18DA3A1A-EA15-DDB2-58AE-0903D8BCC957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38:01.594" v="384" actId="1076"/>
          <ac:picMkLst>
            <pc:docMk/>
            <pc:sldMk cId="746287267" sldId="266"/>
            <ac:picMk id="1032" creationId="{1157CBA7-1B39-6094-C409-05207F0E168A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38:01.609" v="385" actId="1076"/>
          <ac:picMkLst>
            <pc:docMk/>
            <pc:sldMk cId="746287267" sldId="266"/>
            <ac:picMk id="1034" creationId="{1B6ACE9F-CEB6-BA61-1E62-802DD32A3676}"/>
          </ac:picMkLst>
        </pc:picChg>
        <pc:picChg chg="mod">
          <ac:chgData name="Mollie Jones" userId="S::mollie.jones@ndna.org.uk::ae9de692-d1d4-4d29-90a4-33c386f9a4a7" providerId="AD" clId="Web-{B5458D86-07FC-42DB-A47B-EC6BE6BA3C7A}" dt="2024-01-29T10:38:01.609" v="386" actId="1076"/>
          <ac:picMkLst>
            <pc:docMk/>
            <pc:sldMk cId="746287267" sldId="266"/>
            <ac:picMk id="1036" creationId="{7B1CACB8-3DBE-DF63-E871-89B116F8BDEE}"/>
          </ac:picMkLst>
        </pc:picChg>
      </pc:sldChg>
      <pc:sldChg chg="addSp modSp add replId">
        <pc:chgData name="Mollie Jones" userId="S::mollie.jones@ndna.org.uk::ae9de692-d1d4-4d29-90a4-33c386f9a4a7" providerId="AD" clId="Web-{B5458D86-07FC-42DB-A47B-EC6BE6BA3C7A}" dt="2024-01-29T10:42:05.569" v="454" actId="1076"/>
        <pc:sldMkLst>
          <pc:docMk/>
          <pc:sldMk cId="3450196317" sldId="267"/>
        </pc:sldMkLst>
        <pc:spChg chg="mod">
          <ac:chgData name="Mollie Jones" userId="S::mollie.jones@ndna.org.uk::ae9de692-d1d4-4d29-90a4-33c386f9a4a7" providerId="AD" clId="Web-{B5458D86-07FC-42DB-A47B-EC6BE6BA3C7A}" dt="2024-01-29T10:40:14.910" v="440" actId="1076"/>
          <ac:spMkLst>
            <pc:docMk/>
            <pc:sldMk cId="3450196317" sldId="267"/>
            <ac:spMk id="2" creationId="{AABC0C76-A5F3-32B1-FF56-577AC6C2BB73}"/>
          </ac:spMkLst>
        </pc:spChg>
        <pc:picChg chg="add mod">
          <ac:chgData name="Mollie Jones" userId="S::mollie.jones@ndna.org.uk::ae9de692-d1d4-4d29-90a4-33c386f9a4a7" providerId="AD" clId="Web-{B5458D86-07FC-42DB-A47B-EC6BE6BA3C7A}" dt="2024-01-29T10:42:05.569" v="454" actId="1076"/>
          <ac:picMkLst>
            <pc:docMk/>
            <pc:sldMk cId="3450196317" sldId="267"/>
            <ac:picMk id="3" creationId="{7C8E14AD-1C86-71D1-D027-753E13D3E11F}"/>
          </ac:picMkLst>
        </pc:picChg>
        <pc:picChg chg="add mod">
          <ac:chgData name="Mollie Jones" userId="S::mollie.jones@ndna.org.uk::ae9de692-d1d4-4d29-90a4-33c386f9a4a7" providerId="AD" clId="Web-{B5458D86-07FC-42DB-A47B-EC6BE6BA3C7A}" dt="2024-01-29T10:42:03.100" v="453" actId="1076"/>
          <ac:picMkLst>
            <pc:docMk/>
            <pc:sldMk cId="3450196317" sldId="267"/>
            <ac:picMk id="4" creationId="{CA6FB7DD-DA48-AEAD-12A3-5FBDEB52AD17}"/>
          </ac:picMkLst>
        </pc:picChg>
        <pc:picChg chg="add mod">
          <ac:chgData name="Mollie Jones" userId="S::mollie.jones@ndna.org.uk::ae9de692-d1d4-4d29-90a4-33c386f9a4a7" providerId="AD" clId="Web-{B5458D86-07FC-42DB-A47B-EC6BE6BA3C7A}" dt="2024-01-29T10:42:00.194" v="452" actId="1076"/>
          <ac:picMkLst>
            <pc:docMk/>
            <pc:sldMk cId="3450196317" sldId="267"/>
            <ac:picMk id="5" creationId="{A5633E22-21FD-AC9E-387C-A3B0F6845C73}"/>
          </ac:picMkLst>
        </pc:picChg>
        <pc:picChg chg="add mod">
          <ac:chgData name="Mollie Jones" userId="S::mollie.jones@ndna.org.uk::ae9de692-d1d4-4d29-90a4-33c386f9a4a7" providerId="AD" clId="Web-{B5458D86-07FC-42DB-A47B-EC6BE6BA3C7A}" dt="2024-01-29T10:41:58.100" v="451" actId="1076"/>
          <ac:picMkLst>
            <pc:docMk/>
            <pc:sldMk cId="3450196317" sldId="267"/>
            <ac:picMk id="6" creationId="{49CCD2DE-535D-1C72-E59A-FE2A0BEFC816}"/>
          </ac:picMkLst>
        </pc:picChg>
        <pc:picChg chg="add mod">
          <ac:chgData name="Mollie Jones" userId="S::mollie.jones@ndna.org.uk::ae9de692-d1d4-4d29-90a4-33c386f9a4a7" providerId="AD" clId="Web-{B5458D86-07FC-42DB-A47B-EC6BE6BA3C7A}" dt="2024-01-29T10:41:56.303" v="450" actId="1076"/>
          <ac:picMkLst>
            <pc:docMk/>
            <pc:sldMk cId="3450196317" sldId="267"/>
            <ac:picMk id="7" creationId="{C76F94E7-2CB8-6B37-CCC7-58737EA6C59D}"/>
          </ac:picMkLst>
        </pc:picChg>
      </pc:sldChg>
      <pc:sldChg chg="delSp modSp del">
        <pc:chgData name="Mollie Jones" userId="S::mollie.jones@ndna.org.uk::ae9de692-d1d4-4d29-90a4-33c386f9a4a7" providerId="AD" clId="Web-{B5458D86-07FC-42DB-A47B-EC6BE6BA3C7A}" dt="2024-01-29T10:38:56.314" v="404"/>
        <pc:sldMkLst>
          <pc:docMk/>
          <pc:sldMk cId="4237785085" sldId="267"/>
        </pc:sldMkLst>
        <pc:spChg chg="mod">
          <ac:chgData name="Mollie Jones" userId="S::mollie.jones@ndna.org.uk::ae9de692-d1d4-4d29-90a4-33c386f9a4a7" providerId="AD" clId="Web-{B5458D86-07FC-42DB-A47B-EC6BE6BA3C7A}" dt="2024-01-29T10:38:47.439" v="403" actId="1076"/>
          <ac:spMkLst>
            <pc:docMk/>
            <pc:sldMk cId="4237785085" sldId="267"/>
            <ac:spMk id="3" creationId="{7FFF0C53-0C2D-1C3E-1FAE-24A44545F3D9}"/>
          </ac:spMkLst>
        </pc:spChg>
        <pc:picChg chg="del">
          <ac:chgData name="Mollie Jones" userId="S::mollie.jones@ndna.org.uk::ae9de692-d1d4-4d29-90a4-33c386f9a4a7" providerId="AD" clId="Web-{B5458D86-07FC-42DB-A47B-EC6BE6BA3C7A}" dt="2024-01-29T10:38:41.517" v="401"/>
          <ac:picMkLst>
            <pc:docMk/>
            <pc:sldMk cId="4237785085" sldId="267"/>
            <ac:picMk id="7" creationId="{20BD5EF2-2F70-07B0-6E89-2D76467A3A5B}"/>
          </ac:picMkLst>
        </pc:picChg>
        <pc:picChg chg="del">
          <ac:chgData name="Mollie Jones" userId="S::mollie.jones@ndna.org.uk::ae9de692-d1d4-4d29-90a4-33c386f9a4a7" providerId="AD" clId="Web-{B5458D86-07FC-42DB-A47B-EC6BE6BA3C7A}" dt="2024-01-29T10:38:42.767" v="402"/>
          <ac:picMkLst>
            <pc:docMk/>
            <pc:sldMk cId="4237785085" sldId="267"/>
            <ac:picMk id="9" creationId="{FA52A9CC-EA36-C613-BF02-043B3EBA7A67}"/>
          </ac:picMkLst>
        </pc:picChg>
        <pc:picChg chg="del">
          <ac:chgData name="Mollie Jones" userId="S::mollie.jones@ndna.org.uk::ae9de692-d1d4-4d29-90a4-33c386f9a4a7" providerId="AD" clId="Web-{B5458D86-07FC-42DB-A47B-EC6BE6BA3C7A}" dt="2024-01-29T10:38:40.298" v="400"/>
          <ac:picMkLst>
            <pc:docMk/>
            <pc:sldMk cId="4237785085" sldId="267"/>
            <ac:picMk id="11" creationId="{DA135101-F738-9611-9FFC-7CDD3D90EAED}"/>
          </ac:picMkLst>
        </pc:picChg>
      </pc:sldChg>
      <pc:sldChg chg="addSp modSp add replId">
        <pc:chgData name="Mollie Jones" userId="S::mollie.jones@ndna.org.uk::ae9de692-d1d4-4d29-90a4-33c386f9a4a7" providerId="AD" clId="Web-{B5458D86-07FC-42DB-A47B-EC6BE6BA3C7A}" dt="2024-01-29T10:42:54.961" v="477" actId="1076"/>
        <pc:sldMkLst>
          <pc:docMk/>
          <pc:sldMk cId="2111517647" sldId="268"/>
        </pc:sldMkLst>
        <pc:spChg chg="mod">
          <ac:chgData name="Mollie Jones" userId="S::mollie.jones@ndna.org.uk::ae9de692-d1d4-4d29-90a4-33c386f9a4a7" providerId="AD" clId="Web-{B5458D86-07FC-42DB-A47B-EC6BE6BA3C7A}" dt="2024-01-29T10:42:43.679" v="475" actId="20577"/>
          <ac:spMkLst>
            <pc:docMk/>
            <pc:sldMk cId="2111517647" sldId="268"/>
            <ac:spMk id="2" creationId="{FC2926FB-9274-5B87-879B-76D20DCD685C}"/>
          </ac:spMkLst>
        </pc:spChg>
        <pc:picChg chg="add mod">
          <ac:chgData name="Mollie Jones" userId="S::mollie.jones@ndna.org.uk::ae9de692-d1d4-4d29-90a4-33c386f9a4a7" providerId="AD" clId="Web-{B5458D86-07FC-42DB-A47B-EC6BE6BA3C7A}" dt="2024-01-29T10:42:54.961" v="477" actId="1076"/>
          <ac:picMkLst>
            <pc:docMk/>
            <pc:sldMk cId="2111517647" sldId="268"/>
            <ac:picMk id="4" creationId="{FE364240-2C1C-6F75-515E-16B021CE5D9E}"/>
          </ac:picMkLst>
        </pc:picChg>
      </pc:sldChg>
      <pc:sldChg chg="del">
        <pc:chgData name="Mollie Jones" userId="S::mollie.jones@ndna.org.uk::ae9de692-d1d4-4d29-90a4-33c386f9a4a7" providerId="AD" clId="Web-{B5458D86-07FC-42DB-A47B-EC6BE6BA3C7A}" dt="2024-01-29T10:38:58.502" v="405"/>
        <pc:sldMkLst>
          <pc:docMk/>
          <pc:sldMk cId="3704240846" sldId="268"/>
        </pc:sldMkLst>
      </pc:sldChg>
      <pc:sldChg chg="addSp modSp add replId">
        <pc:chgData name="Mollie Jones" userId="S::mollie.jones@ndna.org.uk::ae9de692-d1d4-4d29-90a4-33c386f9a4a7" providerId="AD" clId="Web-{B5458D86-07FC-42DB-A47B-EC6BE6BA3C7A}" dt="2024-01-29T10:42:33.882" v="464" actId="1076"/>
        <pc:sldMkLst>
          <pc:docMk/>
          <pc:sldMk cId="890652774" sldId="269"/>
        </pc:sldMkLst>
        <pc:spChg chg="mod">
          <ac:chgData name="Mollie Jones" userId="S::mollie.jones@ndna.org.uk::ae9de692-d1d4-4d29-90a4-33c386f9a4a7" providerId="AD" clId="Web-{B5458D86-07FC-42DB-A47B-EC6BE6BA3C7A}" dt="2024-01-29T10:42:23.147" v="462" actId="20577"/>
          <ac:spMkLst>
            <pc:docMk/>
            <pc:sldMk cId="890652774" sldId="269"/>
            <ac:spMk id="2" creationId="{6D91AC73-CFA9-67AB-45F5-31DFE8A3321F}"/>
          </ac:spMkLst>
        </pc:spChg>
        <pc:picChg chg="add mod">
          <ac:chgData name="Mollie Jones" userId="S::mollie.jones@ndna.org.uk::ae9de692-d1d4-4d29-90a4-33c386f9a4a7" providerId="AD" clId="Web-{B5458D86-07FC-42DB-A47B-EC6BE6BA3C7A}" dt="2024-01-29T10:42:33.882" v="464" actId="1076"/>
          <ac:picMkLst>
            <pc:docMk/>
            <pc:sldMk cId="890652774" sldId="269"/>
            <ac:picMk id="4" creationId="{11B4A5C7-B39E-58D1-6E5A-A64D5BA43386}"/>
          </ac:picMkLst>
        </pc:picChg>
      </pc:sldChg>
      <pc:sldChg chg="del">
        <pc:chgData name="Mollie Jones" userId="S::mollie.jones@ndna.org.uk::ae9de692-d1d4-4d29-90a4-33c386f9a4a7" providerId="AD" clId="Web-{B5458D86-07FC-42DB-A47B-EC6BE6BA3C7A}" dt="2024-01-29T10:39:01.205" v="406"/>
        <pc:sldMkLst>
          <pc:docMk/>
          <pc:sldMk cId="2660498903" sldId="269"/>
        </pc:sldMkLst>
      </pc:sldChg>
      <pc:sldChg chg="del">
        <pc:chgData name="Mollie Jones" userId="S::mollie.jones@ndna.org.uk::ae9de692-d1d4-4d29-90a4-33c386f9a4a7" providerId="AD" clId="Web-{B5458D86-07FC-42DB-A47B-EC6BE6BA3C7A}" dt="2024-01-29T10:39:05.017" v="407"/>
        <pc:sldMkLst>
          <pc:docMk/>
          <pc:sldMk cId="1401617471" sldId="270"/>
        </pc:sldMkLst>
      </pc:sldChg>
      <pc:sldChg chg="addSp modSp add replId">
        <pc:chgData name="Mollie Jones" userId="S::mollie.jones@ndna.org.uk::ae9de692-d1d4-4d29-90a4-33c386f9a4a7" providerId="AD" clId="Web-{B5458D86-07FC-42DB-A47B-EC6BE6BA3C7A}" dt="2024-01-29T10:47:03.030" v="550" actId="1076"/>
        <pc:sldMkLst>
          <pc:docMk/>
          <pc:sldMk cId="2261824785" sldId="270"/>
        </pc:sldMkLst>
        <pc:spChg chg="mod">
          <ac:chgData name="Mollie Jones" userId="S::mollie.jones@ndna.org.uk::ae9de692-d1d4-4d29-90a4-33c386f9a4a7" providerId="AD" clId="Web-{B5458D86-07FC-42DB-A47B-EC6BE6BA3C7A}" dt="2024-01-29T10:45:19.183" v="528" actId="20577"/>
          <ac:spMkLst>
            <pc:docMk/>
            <pc:sldMk cId="2261824785" sldId="270"/>
            <ac:spMk id="2" creationId="{34FE1E59-8F58-37D6-F691-352CD38828FA}"/>
          </ac:spMkLst>
        </pc:spChg>
        <pc:picChg chg="add mod">
          <ac:chgData name="Mollie Jones" userId="S::mollie.jones@ndna.org.uk::ae9de692-d1d4-4d29-90a4-33c386f9a4a7" providerId="AD" clId="Web-{B5458D86-07FC-42DB-A47B-EC6BE6BA3C7A}" dt="2024-01-29T10:47:03.030" v="550" actId="1076"/>
          <ac:picMkLst>
            <pc:docMk/>
            <pc:sldMk cId="2261824785" sldId="270"/>
            <ac:picMk id="3" creationId="{E78FA6BB-877B-D73C-CCE8-8D0582023491}"/>
          </ac:picMkLst>
        </pc:picChg>
      </pc:sldChg>
      <pc:sldChg chg="del">
        <pc:chgData name="Mollie Jones" userId="S::mollie.jones@ndna.org.uk::ae9de692-d1d4-4d29-90a4-33c386f9a4a7" providerId="AD" clId="Web-{B5458D86-07FC-42DB-A47B-EC6BE6BA3C7A}" dt="2024-01-29T10:39:06.955" v="408"/>
        <pc:sldMkLst>
          <pc:docMk/>
          <pc:sldMk cId="1590054337" sldId="271"/>
        </pc:sldMkLst>
      </pc:sldChg>
      <pc:sldChg chg="modSp add del replId">
        <pc:chgData name="Mollie Jones" userId="S::mollie.jones@ndna.org.uk::ae9de692-d1d4-4d29-90a4-33c386f9a4a7" providerId="AD" clId="Web-{B5458D86-07FC-42DB-A47B-EC6BE6BA3C7A}" dt="2024-01-29T10:46:32.263" v="548"/>
        <pc:sldMkLst>
          <pc:docMk/>
          <pc:sldMk cId="2060020152" sldId="271"/>
        </pc:sldMkLst>
        <pc:spChg chg="mod">
          <ac:chgData name="Mollie Jones" userId="S::mollie.jones@ndna.org.uk::ae9de692-d1d4-4d29-90a4-33c386f9a4a7" providerId="AD" clId="Web-{B5458D86-07FC-42DB-A47B-EC6BE6BA3C7A}" dt="2024-01-29T10:45:00.417" v="518" actId="1076"/>
          <ac:spMkLst>
            <pc:docMk/>
            <pc:sldMk cId="2060020152" sldId="271"/>
            <ac:spMk id="2" creationId="{173B0A18-D6F1-AA6D-57FE-4CB80556CC4D}"/>
          </ac:spMkLst>
        </pc:spChg>
      </pc:sldChg>
      <pc:sldChg chg="addSp modSp add replId">
        <pc:chgData name="Mollie Jones" userId="S::mollie.jones@ndna.org.uk::ae9de692-d1d4-4d29-90a4-33c386f9a4a7" providerId="AD" clId="Web-{B5458D86-07FC-42DB-A47B-EC6BE6BA3C7A}" dt="2024-01-29T10:44:10.494" v="504" actId="1076"/>
        <pc:sldMkLst>
          <pc:docMk/>
          <pc:sldMk cId="57260229" sldId="272"/>
        </pc:sldMkLst>
        <pc:spChg chg="mod">
          <ac:chgData name="Mollie Jones" userId="S::mollie.jones@ndna.org.uk::ae9de692-d1d4-4d29-90a4-33c386f9a4a7" providerId="AD" clId="Web-{B5458D86-07FC-42DB-A47B-EC6BE6BA3C7A}" dt="2024-01-29T10:43:50.056" v="502" actId="20577"/>
          <ac:spMkLst>
            <pc:docMk/>
            <pc:sldMk cId="57260229" sldId="272"/>
            <ac:spMk id="2" creationId="{BE5AD359-4B6D-A8E6-2176-EB09C9FD5DAC}"/>
          </ac:spMkLst>
        </pc:spChg>
        <pc:picChg chg="add mod">
          <ac:chgData name="Mollie Jones" userId="S::mollie.jones@ndna.org.uk::ae9de692-d1d4-4d29-90a4-33c386f9a4a7" providerId="AD" clId="Web-{B5458D86-07FC-42DB-A47B-EC6BE6BA3C7A}" dt="2024-01-29T10:44:10.494" v="504" actId="1076"/>
          <ac:picMkLst>
            <pc:docMk/>
            <pc:sldMk cId="57260229" sldId="272"/>
            <ac:picMk id="3" creationId="{83CEA31E-A579-0608-13A9-FA47B56B5603}"/>
          </ac:picMkLst>
        </pc:picChg>
      </pc:sldChg>
      <pc:sldChg chg="del">
        <pc:chgData name="Mollie Jones" userId="S::mollie.jones@ndna.org.uk::ae9de692-d1d4-4d29-90a4-33c386f9a4a7" providerId="AD" clId="Web-{B5458D86-07FC-42DB-A47B-EC6BE6BA3C7A}" dt="2024-01-29T10:39:09.205" v="409"/>
        <pc:sldMkLst>
          <pc:docMk/>
          <pc:sldMk cId="2419834026" sldId="272"/>
        </pc:sldMkLst>
      </pc:sldChg>
      <pc:sldChg chg="addSp modSp add replId">
        <pc:chgData name="Mollie Jones" userId="S::mollie.jones@ndna.org.uk::ae9de692-d1d4-4d29-90a4-33c386f9a4a7" providerId="AD" clId="Web-{B5458D86-07FC-42DB-A47B-EC6BE6BA3C7A}" dt="2024-01-29T10:43:30.368" v="493" actId="1076"/>
        <pc:sldMkLst>
          <pc:docMk/>
          <pc:sldMk cId="951707208" sldId="273"/>
        </pc:sldMkLst>
        <pc:spChg chg="mod">
          <ac:chgData name="Mollie Jones" userId="S::mollie.jones@ndna.org.uk::ae9de692-d1d4-4d29-90a4-33c386f9a4a7" providerId="AD" clId="Web-{B5458D86-07FC-42DB-A47B-EC6BE6BA3C7A}" dt="2024-01-29T10:43:10.727" v="491" actId="20577"/>
          <ac:spMkLst>
            <pc:docMk/>
            <pc:sldMk cId="951707208" sldId="273"/>
            <ac:spMk id="2" creationId="{94FC01E7-6F2D-66AF-2B6A-879C9A4582F9}"/>
          </ac:spMkLst>
        </pc:spChg>
        <pc:picChg chg="add mod">
          <ac:chgData name="Mollie Jones" userId="S::mollie.jones@ndna.org.uk::ae9de692-d1d4-4d29-90a4-33c386f9a4a7" providerId="AD" clId="Web-{B5458D86-07FC-42DB-A47B-EC6BE6BA3C7A}" dt="2024-01-29T10:43:30.368" v="493" actId="1076"/>
          <ac:picMkLst>
            <pc:docMk/>
            <pc:sldMk cId="951707208" sldId="273"/>
            <ac:picMk id="3" creationId="{56F95FC4-E79A-B1C6-57B8-16958149A615}"/>
          </ac:picMkLst>
        </pc:picChg>
      </pc:sldChg>
      <pc:sldChg chg="del">
        <pc:chgData name="Mollie Jones" userId="S::mollie.jones@ndna.org.uk::ae9de692-d1d4-4d29-90a4-33c386f9a4a7" providerId="AD" clId="Web-{B5458D86-07FC-42DB-A47B-EC6BE6BA3C7A}" dt="2024-01-29T10:39:11.158" v="410"/>
        <pc:sldMkLst>
          <pc:docMk/>
          <pc:sldMk cId="3140824038" sldId="273"/>
        </pc:sldMkLst>
      </pc:sldChg>
      <pc:sldChg chg="del">
        <pc:chgData name="Mollie Jones" userId="S::mollie.jones@ndna.org.uk::ae9de692-d1d4-4d29-90a4-33c386f9a4a7" providerId="AD" clId="Web-{B5458D86-07FC-42DB-A47B-EC6BE6BA3C7A}" dt="2024-01-29T10:39:13.049" v="411"/>
        <pc:sldMkLst>
          <pc:docMk/>
          <pc:sldMk cId="557711104" sldId="274"/>
        </pc:sldMkLst>
      </pc:sldChg>
      <pc:sldChg chg="addSp modSp add replId">
        <pc:chgData name="Mollie Jones" userId="S::mollie.jones@ndna.org.uk::ae9de692-d1d4-4d29-90a4-33c386f9a4a7" providerId="AD" clId="Web-{B5458D86-07FC-42DB-A47B-EC6BE6BA3C7A}" dt="2024-01-29T10:47:20.389" v="552" actId="1076"/>
        <pc:sldMkLst>
          <pc:docMk/>
          <pc:sldMk cId="2179335078" sldId="274"/>
        </pc:sldMkLst>
        <pc:spChg chg="mod">
          <ac:chgData name="Mollie Jones" userId="S::mollie.jones@ndna.org.uk::ae9de692-d1d4-4d29-90a4-33c386f9a4a7" providerId="AD" clId="Web-{B5458D86-07FC-42DB-A47B-EC6BE6BA3C7A}" dt="2024-01-29T10:45:58.762" v="539" actId="20577"/>
          <ac:spMkLst>
            <pc:docMk/>
            <pc:sldMk cId="2179335078" sldId="274"/>
            <ac:spMk id="2" creationId="{C5433ECC-E97A-C998-1EF6-5C26C53D62E0}"/>
          </ac:spMkLst>
        </pc:spChg>
        <pc:picChg chg="add mod">
          <ac:chgData name="Mollie Jones" userId="S::mollie.jones@ndna.org.uk::ae9de692-d1d4-4d29-90a4-33c386f9a4a7" providerId="AD" clId="Web-{B5458D86-07FC-42DB-A47B-EC6BE6BA3C7A}" dt="2024-01-29T10:47:20.389" v="552" actId="1076"/>
          <ac:picMkLst>
            <pc:docMk/>
            <pc:sldMk cId="2179335078" sldId="274"/>
            <ac:picMk id="3" creationId="{3837A723-D10E-1D6A-9197-3715193F76D7}"/>
          </ac:picMkLst>
        </pc:picChg>
      </pc:sldChg>
      <pc:sldChg chg="del">
        <pc:chgData name="Mollie Jones" userId="S::mollie.jones@ndna.org.uk::ae9de692-d1d4-4d29-90a4-33c386f9a4a7" providerId="AD" clId="Web-{B5458D86-07FC-42DB-A47B-EC6BE6BA3C7A}" dt="2024-01-29T10:39:15.408" v="412"/>
        <pc:sldMkLst>
          <pc:docMk/>
          <pc:sldMk cId="1804623379" sldId="275"/>
        </pc:sldMkLst>
      </pc:sldChg>
      <pc:sldChg chg="add del replId">
        <pc:chgData name="Mollie Jones" userId="S::mollie.jones@ndna.org.uk::ae9de692-d1d4-4d29-90a4-33c386f9a4a7" providerId="AD" clId="Web-{B5458D86-07FC-42DB-A47B-EC6BE6BA3C7A}" dt="2024-01-29T10:46:12.919" v="547"/>
        <pc:sldMkLst>
          <pc:docMk/>
          <pc:sldMk cId="2435958319" sldId="275"/>
        </pc:sldMkLst>
      </pc:sldChg>
      <pc:sldChg chg="del">
        <pc:chgData name="Mollie Jones" userId="S::mollie.jones@ndna.org.uk::ae9de692-d1d4-4d29-90a4-33c386f9a4a7" providerId="AD" clId="Web-{B5458D86-07FC-42DB-A47B-EC6BE6BA3C7A}" dt="2024-01-29T10:39:17.299" v="413"/>
        <pc:sldMkLst>
          <pc:docMk/>
          <pc:sldMk cId="499841167" sldId="276"/>
        </pc:sldMkLst>
      </pc:sldChg>
      <pc:sldChg chg="addSp modSp add replId">
        <pc:chgData name="Mollie Jones" userId="S::mollie.jones@ndna.org.uk::ae9de692-d1d4-4d29-90a4-33c386f9a4a7" providerId="AD" clId="Web-{B5458D86-07FC-42DB-A47B-EC6BE6BA3C7A}" dt="2024-01-29T10:48:09.203" v="554" actId="1076"/>
        <pc:sldMkLst>
          <pc:docMk/>
          <pc:sldMk cId="1222447641" sldId="276"/>
        </pc:sldMkLst>
        <pc:spChg chg="mod">
          <ac:chgData name="Mollie Jones" userId="S::mollie.jones@ndna.org.uk::ae9de692-d1d4-4d29-90a4-33c386f9a4a7" providerId="AD" clId="Web-{B5458D86-07FC-42DB-A47B-EC6BE6BA3C7A}" dt="2024-01-29T10:46:10.247" v="546" actId="20577"/>
          <ac:spMkLst>
            <pc:docMk/>
            <pc:sldMk cId="1222447641" sldId="276"/>
            <ac:spMk id="2" creationId="{61877724-FCB9-13ED-8FF0-F7D985C9CFF5}"/>
          </ac:spMkLst>
        </pc:spChg>
        <pc:picChg chg="add mod">
          <ac:chgData name="Mollie Jones" userId="S::mollie.jones@ndna.org.uk::ae9de692-d1d4-4d29-90a4-33c386f9a4a7" providerId="AD" clId="Web-{B5458D86-07FC-42DB-A47B-EC6BE6BA3C7A}" dt="2024-01-29T10:48:09.203" v="554" actId="1076"/>
          <ac:picMkLst>
            <pc:docMk/>
            <pc:sldMk cId="1222447641" sldId="276"/>
            <ac:picMk id="3" creationId="{B30FBB9F-2E89-D7D8-41CB-79571138E448}"/>
          </ac:picMkLst>
        </pc:picChg>
      </pc:sldChg>
    </pc:docChg>
  </pc:docChgLst>
  <pc:docChgLst>
    <pc:chgData clId="Web-{B5458D86-07FC-42DB-A47B-EC6BE6BA3C7A}"/>
    <pc:docChg chg="modSld">
      <pc:chgData name="" userId="" providerId="" clId="Web-{B5458D86-07FC-42DB-A47B-EC6BE6BA3C7A}" dt="2024-01-29T10:16:22.342" v="1" actId="20577"/>
      <pc:docMkLst>
        <pc:docMk/>
      </pc:docMkLst>
      <pc:sldChg chg="modSp">
        <pc:chgData name="" userId="" providerId="" clId="Web-{B5458D86-07FC-42DB-A47B-EC6BE6BA3C7A}" dt="2024-01-29T10:16:22.342" v="1" actId="20577"/>
        <pc:sldMkLst>
          <pc:docMk/>
          <pc:sldMk cId="3415967605" sldId="257"/>
        </pc:sldMkLst>
        <pc:spChg chg="mod">
          <ac:chgData name="" userId="" providerId="" clId="Web-{B5458D86-07FC-42DB-A47B-EC6BE6BA3C7A}" dt="2024-01-29T10:16:22.342" v="1" actId="20577"/>
          <ac:spMkLst>
            <pc:docMk/>
            <pc:sldMk cId="3415967605" sldId="257"/>
            <ac:spMk id="2" creationId="{06128716-B0E1-235B-19C0-C925F527C2E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802619-1101-4882-B31D-5541FF14F610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A5DCEC-45D0-4388-A1B2-E9FC510A2E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608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2EFC5-1645-4270-ACC6-9F6F7C792C2D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BC855-46E9-4C7F-AACA-A44C7A752C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07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2EFC5-1645-4270-ACC6-9F6F7C792C2D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BC855-46E9-4C7F-AACA-A44C7A752C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517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2EFC5-1645-4270-ACC6-9F6F7C792C2D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BC855-46E9-4C7F-AACA-A44C7A752C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504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2EFC5-1645-4270-ACC6-9F6F7C792C2D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BC855-46E9-4C7F-AACA-A44C7A752C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673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2EFC5-1645-4270-ACC6-9F6F7C792C2D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BC855-46E9-4C7F-AACA-A44C7A752C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610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2EFC5-1645-4270-ACC6-9F6F7C792C2D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BC855-46E9-4C7F-AACA-A44C7A752C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039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2EFC5-1645-4270-ACC6-9F6F7C792C2D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BC855-46E9-4C7F-AACA-A44C7A752C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161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2EFC5-1645-4270-ACC6-9F6F7C792C2D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BC855-46E9-4C7F-AACA-A44C7A752C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796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2EFC5-1645-4270-ACC6-9F6F7C792C2D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BC855-46E9-4C7F-AACA-A44C7A752C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050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2EFC5-1645-4270-ACC6-9F6F7C792C2D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BC855-46E9-4C7F-AACA-A44C7A752C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848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2EFC5-1645-4270-ACC6-9F6F7C792C2D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BC855-46E9-4C7F-AACA-A44C7A752C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478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2EFC5-1645-4270-ACC6-9F6F7C792C2D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BC855-46E9-4C7F-AACA-A44C7A752C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89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30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32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sv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36.svg"/><Relationship Id="rId5" Type="http://schemas.openxmlformats.org/officeDocument/2006/relationships/image" Target="../media/image4.jpeg"/><Relationship Id="rId10" Type="http://schemas.openxmlformats.org/officeDocument/2006/relationships/image" Target="../media/image35.png"/><Relationship Id="rId4" Type="http://schemas.openxmlformats.org/officeDocument/2006/relationships/image" Target="../media/image3.png"/><Relationship Id="rId9" Type="http://schemas.openxmlformats.org/officeDocument/2006/relationships/image" Target="../media/image34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40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42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36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46.svg"/><Relationship Id="rId5" Type="http://schemas.openxmlformats.org/officeDocument/2006/relationships/image" Target="../media/image4.jpeg"/><Relationship Id="rId10" Type="http://schemas.openxmlformats.org/officeDocument/2006/relationships/image" Target="../media/image45.png"/><Relationship Id="rId4" Type="http://schemas.openxmlformats.org/officeDocument/2006/relationships/image" Target="../media/image3.png"/><Relationship Id="rId9" Type="http://schemas.openxmlformats.org/officeDocument/2006/relationships/image" Target="../media/image44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sv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sv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4.svg"/><Relationship Id="rId5" Type="http://schemas.openxmlformats.org/officeDocument/2006/relationships/image" Target="../media/image4.jpeg"/><Relationship Id="rId10" Type="http://schemas.openxmlformats.org/officeDocument/2006/relationships/image" Target="../media/image13.png"/><Relationship Id="rId4" Type="http://schemas.openxmlformats.org/officeDocument/2006/relationships/image" Target="../media/image3.png"/><Relationship Id="rId9" Type="http://schemas.openxmlformats.org/officeDocument/2006/relationships/image" Target="../media/image12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18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20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22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26.svg"/><Relationship Id="rId5" Type="http://schemas.openxmlformats.org/officeDocument/2006/relationships/image" Target="../media/image4.jpeg"/><Relationship Id="rId10" Type="http://schemas.openxmlformats.org/officeDocument/2006/relationships/image" Target="../media/image25.png"/><Relationship Id="rId4" Type="http://schemas.openxmlformats.org/officeDocument/2006/relationships/image" Target="../media/image3.png"/><Relationship Id="rId9" Type="http://schemas.openxmlformats.org/officeDocument/2006/relationships/image" Target="../media/image24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2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600BB6DC-5FA8-6DC3-DEFE-58EC50842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930" y="5966246"/>
            <a:ext cx="1367665" cy="48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BE43873-49EA-40A4-424C-D9DE19FA2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063" y="6009180"/>
            <a:ext cx="825338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 blue and red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18DA3A1A-EA15-DDB2-58AE-0903D8BCC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682" y="5981687"/>
            <a:ext cx="1066203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 picture containing font, graphics, logo, graphic design&#10;&#10;Description automatically generated">
            <a:extLst>
              <a:ext uri="{FF2B5EF4-FFF2-40B4-BE49-F238E27FC236}">
                <a16:creationId xmlns:a16="http://schemas.microsoft.com/office/drawing/2014/main" id="{1157CBA7-1B39-6094-C409-05207F0E1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577" y="5853511"/>
            <a:ext cx="2240223" cy="59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1B6ACE9F-CEB6-BA61-1E62-802DD32A36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746" y="5985808"/>
            <a:ext cx="1066202" cy="44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7B1CACB8-3DBE-DF63-E871-89B116F8B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" y="5981687"/>
            <a:ext cx="1476376" cy="3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6128716-B0E1-235B-19C0-C925F527C2E7}"/>
              </a:ext>
            </a:extLst>
          </p:cNvPr>
          <p:cNvSpPr txBox="1"/>
          <p:nvPr/>
        </p:nvSpPr>
        <p:spPr>
          <a:xfrm>
            <a:off x="782301" y="1182302"/>
            <a:ext cx="8098443" cy="332398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4400" b="1" dirty="0" err="1">
                <a:cs typeface="Calibri"/>
              </a:rPr>
              <a:t>Cartref</a:t>
            </a:r>
            <a:r>
              <a:rPr lang="en-US" sz="4400" b="1" dirty="0">
                <a:cs typeface="Calibri"/>
              </a:rPr>
              <a:t> / Home</a:t>
            </a:r>
          </a:p>
          <a:p>
            <a:pPr algn="ctr"/>
            <a:endParaRPr lang="en-US" sz="5400" b="1" dirty="0"/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2800" err="1">
                <a:cs typeface="Calibri" panose="020F0502020204030204"/>
              </a:rPr>
              <a:t>T</a:t>
            </a:r>
            <a:r>
              <a:rPr lang="en-US" sz="2800" err="1">
                <a:ea typeface="+mn-lt"/>
                <a:cs typeface="+mn-lt"/>
              </a:rPr>
              <a:t>ŷ</a:t>
            </a:r>
            <a:r>
              <a:rPr lang="en-US" sz="2800" dirty="0">
                <a:cs typeface="Calibri" panose="020F0502020204030204"/>
              </a:rPr>
              <a:t> / House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2800" err="1">
                <a:cs typeface="Calibri" panose="020F0502020204030204"/>
              </a:rPr>
              <a:t>Ystafell</a:t>
            </a:r>
            <a:r>
              <a:rPr lang="en-US" sz="2800" dirty="0">
                <a:cs typeface="Calibri" panose="020F0502020204030204"/>
              </a:rPr>
              <a:t> / Room 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2800" err="1">
                <a:cs typeface="Calibri" panose="020F0502020204030204"/>
              </a:rPr>
              <a:t>Dodrefn</a:t>
            </a:r>
            <a:r>
              <a:rPr lang="en-US" sz="2800" dirty="0">
                <a:cs typeface="Calibri" panose="020F0502020204030204"/>
              </a:rPr>
              <a:t> / Furniture</a:t>
            </a:r>
            <a:r>
              <a:rPr lang="en-US" sz="2800" b="1" dirty="0">
                <a:cs typeface="Calibri" panose="020F0502020204030204"/>
              </a:rPr>
              <a:t> 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endParaRPr lang="en-GB" sz="2800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415967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600BB6DC-5FA8-6DC3-DEFE-58EC50842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930" y="5872172"/>
            <a:ext cx="1367665" cy="48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BE43873-49EA-40A4-424C-D9DE19FA2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063" y="5915106"/>
            <a:ext cx="825338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 blue and red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18DA3A1A-EA15-DDB2-58AE-0903D8BCC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682" y="5887613"/>
            <a:ext cx="1066203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 picture containing font, graphics, logo, graphic design&#10;&#10;Description automatically generated">
            <a:extLst>
              <a:ext uri="{FF2B5EF4-FFF2-40B4-BE49-F238E27FC236}">
                <a16:creationId xmlns:a16="http://schemas.microsoft.com/office/drawing/2014/main" id="{1157CBA7-1B39-6094-C409-05207F0E1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577" y="5759437"/>
            <a:ext cx="2240223" cy="59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1B6ACE9F-CEB6-BA61-1E62-802DD32A36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746" y="5891734"/>
            <a:ext cx="1066202" cy="44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7B1CACB8-3DBE-DF63-E871-89B116F8B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" y="5887613"/>
            <a:ext cx="1476376" cy="3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21DA2E2-8796-CE1D-E072-531C4EC50B93}"/>
              </a:ext>
            </a:extLst>
          </p:cNvPr>
          <p:cNvSpPr txBox="1"/>
          <p:nvPr/>
        </p:nvSpPr>
        <p:spPr>
          <a:xfrm>
            <a:off x="2358976" y="2894861"/>
            <a:ext cx="4570597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3600" b="1" dirty="0" err="1">
                <a:cs typeface="Calibri"/>
              </a:rPr>
              <a:t>Ystafell</a:t>
            </a:r>
            <a:r>
              <a:rPr lang="en-US" sz="3600" b="1" dirty="0">
                <a:cs typeface="Calibri"/>
              </a:rPr>
              <a:t> </a:t>
            </a:r>
            <a:r>
              <a:rPr lang="en-US" sz="3600" b="1" dirty="0" err="1">
                <a:cs typeface="Calibri"/>
              </a:rPr>
              <a:t>ymolchi</a:t>
            </a:r>
            <a:r>
              <a:rPr lang="en-US" sz="3600" b="1" dirty="0">
                <a:cs typeface="Calibri"/>
              </a:rPr>
              <a:t> </a:t>
            </a:r>
          </a:p>
          <a:p>
            <a:pPr algn="ctr"/>
            <a:r>
              <a:rPr lang="en-US" sz="3600" b="1" dirty="0">
                <a:cs typeface="Calibri"/>
              </a:rPr>
              <a:t>Bathroom</a:t>
            </a:r>
          </a:p>
        </p:txBody>
      </p:sp>
      <p:pic>
        <p:nvPicPr>
          <p:cNvPr id="4" name="Graphic 3" descr="Rubber duck outline">
            <a:extLst>
              <a:ext uri="{FF2B5EF4-FFF2-40B4-BE49-F238E27FC236}">
                <a16:creationId xmlns:a16="http://schemas.microsoft.com/office/drawing/2014/main" id="{88AD2394-F93A-F185-553D-B24696406C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14800" y="202130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808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600BB6DC-5FA8-6DC3-DEFE-58EC50842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523" y="5947431"/>
            <a:ext cx="1367665" cy="48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BE43873-49EA-40A4-424C-D9DE19FA2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656" y="5990365"/>
            <a:ext cx="825338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 blue and red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18DA3A1A-EA15-DDB2-58AE-0903D8BCC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275" y="5962872"/>
            <a:ext cx="1066203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 picture containing font, graphics, logo, graphic design&#10;&#10;Description automatically generated">
            <a:extLst>
              <a:ext uri="{FF2B5EF4-FFF2-40B4-BE49-F238E27FC236}">
                <a16:creationId xmlns:a16="http://schemas.microsoft.com/office/drawing/2014/main" id="{1157CBA7-1B39-6094-C409-05207F0E1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0" y="5834696"/>
            <a:ext cx="2240223" cy="59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1B6ACE9F-CEB6-BA61-1E62-802DD32A36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339" y="5966993"/>
            <a:ext cx="1066202" cy="44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7B1CACB8-3DBE-DF63-E871-89B116F8B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62872"/>
            <a:ext cx="1476376" cy="3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7F17D41-3BDB-354C-36B1-367633F620B0}"/>
              </a:ext>
            </a:extLst>
          </p:cNvPr>
          <p:cNvSpPr txBox="1"/>
          <p:nvPr/>
        </p:nvSpPr>
        <p:spPr>
          <a:xfrm>
            <a:off x="3466465" y="2828835"/>
            <a:ext cx="2325949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3600" b="1" err="1">
                <a:cs typeface="Calibri"/>
              </a:rPr>
              <a:t>Cegin</a:t>
            </a:r>
            <a:endParaRPr lang="en-US" sz="3600" b="1" dirty="0" err="1">
              <a:cs typeface="Calibri"/>
            </a:endParaRPr>
          </a:p>
          <a:p>
            <a:pPr algn="ctr"/>
            <a:r>
              <a:rPr lang="en-US" sz="3600" b="1" dirty="0">
                <a:cs typeface="Calibri"/>
              </a:rPr>
              <a:t>Kitchen</a:t>
            </a:r>
          </a:p>
        </p:txBody>
      </p:sp>
      <p:pic>
        <p:nvPicPr>
          <p:cNvPr id="3" name="Graphic 2" descr="Burger and drink outline">
            <a:extLst>
              <a:ext uri="{FF2B5EF4-FFF2-40B4-BE49-F238E27FC236}">
                <a16:creationId xmlns:a16="http://schemas.microsoft.com/office/drawing/2014/main" id="{DD27B4BD-C36D-C690-45E5-8EF345AE410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14800" y="175661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287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3D60C2-8ABA-E485-7B65-22CCE4A7DC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386FAA78-65B6-1367-C7B0-187DC5993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523" y="5947431"/>
            <a:ext cx="1367665" cy="48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D541937-9D72-54A2-AD39-3EE4BA7B4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656" y="5990365"/>
            <a:ext cx="825338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 blue and red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EB068869-2378-B9C5-C696-5093C5A7B5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275" y="5962872"/>
            <a:ext cx="1066203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 picture containing font, graphics, logo, graphic design&#10;&#10;Description automatically generated">
            <a:extLst>
              <a:ext uri="{FF2B5EF4-FFF2-40B4-BE49-F238E27FC236}">
                <a16:creationId xmlns:a16="http://schemas.microsoft.com/office/drawing/2014/main" id="{64494F1B-A74C-0A39-39D2-D01799F2DF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0" y="5834696"/>
            <a:ext cx="2240223" cy="59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89193B6D-85A5-B81F-6B5F-3DA039459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339" y="5966993"/>
            <a:ext cx="1066202" cy="44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DECC9F80-D47A-DD3D-D0E9-8E71159AC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62872"/>
            <a:ext cx="1476376" cy="3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ABC0C76-A5F3-32B1-FF56-577AC6C2BB73}"/>
              </a:ext>
            </a:extLst>
          </p:cNvPr>
          <p:cNvSpPr txBox="1"/>
          <p:nvPr/>
        </p:nvSpPr>
        <p:spPr>
          <a:xfrm>
            <a:off x="2017724" y="2734761"/>
            <a:ext cx="5110541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3600" b="1" dirty="0" err="1">
                <a:cs typeface="Calibri"/>
              </a:rPr>
              <a:t>Dodrefn</a:t>
            </a:r>
            <a:r>
              <a:rPr lang="en-US" sz="3600" b="1" dirty="0">
                <a:cs typeface="Calibri"/>
              </a:rPr>
              <a:t> / Furniture</a:t>
            </a:r>
          </a:p>
        </p:txBody>
      </p:sp>
      <p:pic>
        <p:nvPicPr>
          <p:cNvPr id="8" name="Graphic 7" descr="Table setting outline">
            <a:extLst>
              <a:ext uri="{FF2B5EF4-FFF2-40B4-BE49-F238E27FC236}">
                <a16:creationId xmlns:a16="http://schemas.microsoft.com/office/drawing/2014/main" id="{05DACCBF-A01A-5D2A-D4C5-9BDC3993CC5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74958" y="1203158"/>
            <a:ext cx="914400" cy="914400"/>
          </a:xfrm>
          <a:prstGeom prst="rect">
            <a:avLst/>
          </a:prstGeom>
        </p:spPr>
      </p:pic>
      <p:pic>
        <p:nvPicPr>
          <p:cNvPr id="9" name="Graphic 8" descr="Sleep with solid fill">
            <a:extLst>
              <a:ext uri="{FF2B5EF4-FFF2-40B4-BE49-F238E27FC236}">
                <a16:creationId xmlns:a16="http://schemas.microsoft.com/office/drawing/2014/main" id="{1D6CDB83-1BDC-637A-3AEF-078F0C0A731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903244" y="2645444"/>
            <a:ext cx="914400" cy="914400"/>
          </a:xfrm>
          <a:prstGeom prst="rect">
            <a:avLst/>
          </a:prstGeom>
        </p:spPr>
      </p:pic>
      <p:pic>
        <p:nvPicPr>
          <p:cNvPr id="10" name="Graphic 9" descr="Couch with solid fill">
            <a:extLst>
              <a:ext uri="{FF2B5EF4-FFF2-40B4-BE49-F238E27FC236}">
                <a16:creationId xmlns:a16="http://schemas.microsoft.com/office/drawing/2014/main" id="{E344B6E6-DA68-D0FA-FB51-9AC47C7C461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85750" y="264394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196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C5B398-57C3-FAC7-54A4-61344C20E1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34CCE7D2-25AF-F1DE-D093-251F0E4C60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523" y="5947431"/>
            <a:ext cx="1367665" cy="48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DA89D8EB-20F9-166F-03EF-D71F54ADDD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656" y="5990365"/>
            <a:ext cx="825338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 blue and red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71224B0C-6015-70B9-C595-927B622972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275" y="5962872"/>
            <a:ext cx="1066203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 picture containing font, graphics, logo, graphic design&#10;&#10;Description automatically generated">
            <a:extLst>
              <a:ext uri="{FF2B5EF4-FFF2-40B4-BE49-F238E27FC236}">
                <a16:creationId xmlns:a16="http://schemas.microsoft.com/office/drawing/2014/main" id="{0D5E5DA2-FB9A-9723-A347-8BAD94E2D8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0" y="5834696"/>
            <a:ext cx="2240223" cy="59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47C6E4F2-C153-39D4-9314-4562B1E610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339" y="5966993"/>
            <a:ext cx="1066202" cy="44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D566961E-DD8A-2D28-A278-181A41C466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62872"/>
            <a:ext cx="1476376" cy="3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D91AC73-CFA9-67AB-45F5-31DFE8A3321F}"/>
              </a:ext>
            </a:extLst>
          </p:cNvPr>
          <p:cNvSpPr txBox="1"/>
          <p:nvPr/>
        </p:nvSpPr>
        <p:spPr>
          <a:xfrm>
            <a:off x="3466465" y="2828835"/>
            <a:ext cx="2325949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3600" b="1" dirty="0" err="1">
                <a:cs typeface="Calibri"/>
              </a:rPr>
              <a:t>Bwrdd</a:t>
            </a:r>
          </a:p>
          <a:p>
            <a:pPr algn="ctr"/>
            <a:r>
              <a:rPr lang="en-US" sz="3600" b="1" dirty="0">
                <a:cs typeface="Calibri"/>
              </a:rPr>
              <a:t>Table </a:t>
            </a:r>
          </a:p>
        </p:txBody>
      </p:sp>
      <p:pic>
        <p:nvPicPr>
          <p:cNvPr id="3" name="Graphic 2" descr="Table and chairs with solid fill">
            <a:extLst>
              <a:ext uri="{FF2B5EF4-FFF2-40B4-BE49-F238E27FC236}">
                <a16:creationId xmlns:a16="http://schemas.microsoft.com/office/drawing/2014/main" id="{2E495B6F-071C-F948-88CF-2E48F81F711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14800" y="156410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6527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D0969B-5590-4592-26DB-E1F7687468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47161698-DCF2-CC4A-9C87-642D0C9B6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523" y="5947431"/>
            <a:ext cx="1367665" cy="48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F1B7F16-9275-9A61-6995-2C963FDCFB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656" y="5990365"/>
            <a:ext cx="825338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 blue and red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8A37C3AB-2809-346E-3B4D-6F38FB38D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275" y="5962872"/>
            <a:ext cx="1066203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 picture containing font, graphics, logo, graphic design&#10;&#10;Description automatically generated">
            <a:extLst>
              <a:ext uri="{FF2B5EF4-FFF2-40B4-BE49-F238E27FC236}">
                <a16:creationId xmlns:a16="http://schemas.microsoft.com/office/drawing/2014/main" id="{E5D5F8B1-0986-9AC9-9E51-FD508578D0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0" y="5834696"/>
            <a:ext cx="2240223" cy="59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00EF17CE-6838-6A34-A2F0-AFD81C0F1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339" y="5966993"/>
            <a:ext cx="1066202" cy="44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B72EDA78-F9B3-5708-8E77-AB0717C34E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62872"/>
            <a:ext cx="1476376" cy="3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2926FB-9274-5B87-879B-76D20DCD685C}"/>
              </a:ext>
            </a:extLst>
          </p:cNvPr>
          <p:cNvSpPr txBox="1"/>
          <p:nvPr/>
        </p:nvSpPr>
        <p:spPr>
          <a:xfrm>
            <a:off x="3466465" y="2828835"/>
            <a:ext cx="2325949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3600" b="1">
                <a:cs typeface="Calibri" panose="020F0502020204030204"/>
              </a:rPr>
              <a:t>Cadair</a:t>
            </a:r>
            <a:endParaRPr lang="en-US" sz="3600" b="1" dirty="0">
              <a:cs typeface="Calibri" panose="020F0502020204030204"/>
            </a:endParaRPr>
          </a:p>
          <a:p>
            <a:pPr algn="ctr"/>
            <a:r>
              <a:rPr lang="en-US" sz="3600" b="1" dirty="0">
                <a:cs typeface="Calibri" panose="020F0502020204030204"/>
              </a:rPr>
              <a:t>Chair</a:t>
            </a:r>
          </a:p>
        </p:txBody>
      </p:sp>
      <p:pic>
        <p:nvPicPr>
          <p:cNvPr id="3" name="Graphic 2" descr="Office Chair outline">
            <a:extLst>
              <a:ext uri="{FF2B5EF4-FFF2-40B4-BE49-F238E27FC236}">
                <a16:creationId xmlns:a16="http://schemas.microsoft.com/office/drawing/2014/main" id="{FFE5D9C9-4903-335B-8B65-3828E83D2C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74958" y="176864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5176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AB1A5F-6DEE-3809-BBF1-C833C1023A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4AFEDA97-1BAC-73CA-2230-97189AF363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523" y="5947431"/>
            <a:ext cx="1367665" cy="48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DCC9553C-5685-18B9-A0BF-B7D62D9C9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656" y="5990365"/>
            <a:ext cx="825338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 blue and red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6D02B901-A75C-1D21-7DCC-EE1437AFD9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275" y="5962872"/>
            <a:ext cx="1066203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 picture containing font, graphics, logo, graphic design&#10;&#10;Description automatically generated">
            <a:extLst>
              <a:ext uri="{FF2B5EF4-FFF2-40B4-BE49-F238E27FC236}">
                <a16:creationId xmlns:a16="http://schemas.microsoft.com/office/drawing/2014/main" id="{FD0729B1-F1A4-453A-0F75-3A5F852E9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0" y="5834696"/>
            <a:ext cx="2240223" cy="59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0019A33D-DC9E-ADD8-7403-EA8132969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339" y="5966993"/>
            <a:ext cx="1066202" cy="44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C165B10C-224F-220E-14DB-1367A5523A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62872"/>
            <a:ext cx="1476376" cy="3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FC01E7-6F2D-66AF-2B6A-879C9A4582F9}"/>
              </a:ext>
            </a:extLst>
          </p:cNvPr>
          <p:cNvSpPr txBox="1"/>
          <p:nvPr/>
        </p:nvSpPr>
        <p:spPr>
          <a:xfrm>
            <a:off x="3466465" y="2828835"/>
            <a:ext cx="2325949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3600" b="1" err="1">
                <a:cs typeface="Calibri"/>
              </a:rPr>
              <a:t>Gwely</a:t>
            </a:r>
            <a:endParaRPr lang="en-US" sz="3600" b="1" dirty="0">
              <a:cs typeface="Calibri"/>
            </a:endParaRPr>
          </a:p>
          <a:p>
            <a:pPr algn="ctr"/>
            <a:r>
              <a:rPr lang="en-US" sz="3600" b="1" dirty="0">
                <a:cs typeface="Calibri"/>
              </a:rPr>
              <a:t>Bed</a:t>
            </a:r>
          </a:p>
        </p:txBody>
      </p:sp>
      <p:pic>
        <p:nvPicPr>
          <p:cNvPr id="5" name="Graphic 4" descr="Sleep with solid fill">
            <a:extLst>
              <a:ext uri="{FF2B5EF4-FFF2-40B4-BE49-F238E27FC236}">
                <a16:creationId xmlns:a16="http://schemas.microsoft.com/office/drawing/2014/main" id="{C22CF83E-5139-41AF-D28A-84A2CF0667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12059" y="161062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7072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D616CF-2C1E-9C8C-669B-E069AB8125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88202E60-87E1-F19F-0D00-67838AE7E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523" y="5947431"/>
            <a:ext cx="1367665" cy="48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B849486-3E05-8FFC-17FC-E5983C4E7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656" y="5990365"/>
            <a:ext cx="825338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 blue and red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057D2BAB-5494-FF1C-1D41-3AB98A3A01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275" y="5962872"/>
            <a:ext cx="1066203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 picture containing font, graphics, logo, graphic design&#10;&#10;Description automatically generated">
            <a:extLst>
              <a:ext uri="{FF2B5EF4-FFF2-40B4-BE49-F238E27FC236}">
                <a16:creationId xmlns:a16="http://schemas.microsoft.com/office/drawing/2014/main" id="{4704771E-546B-0F35-17B3-643FD3C6D6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0" y="5834696"/>
            <a:ext cx="2240223" cy="59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75D1B871-0753-C23F-134C-C4E295EDAD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339" y="5966993"/>
            <a:ext cx="1066202" cy="44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86B4E07D-05DB-8643-541D-D407ADB86F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62872"/>
            <a:ext cx="1476376" cy="3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217AE46-C948-6CF9-E474-3751FA88BE7A}"/>
              </a:ext>
            </a:extLst>
          </p:cNvPr>
          <p:cNvSpPr txBox="1"/>
          <p:nvPr/>
        </p:nvSpPr>
        <p:spPr>
          <a:xfrm>
            <a:off x="3466465" y="2828835"/>
            <a:ext cx="2325949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3600" b="1" dirty="0">
                <a:cs typeface="Calibri"/>
              </a:rPr>
              <a:t>Teledu</a:t>
            </a:r>
          </a:p>
          <a:p>
            <a:pPr algn="ctr"/>
            <a:r>
              <a:rPr lang="en-US" sz="3600" b="1" dirty="0">
                <a:cs typeface="Calibri"/>
              </a:rPr>
              <a:t>Television </a:t>
            </a:r>
          </a:p>
        </p:txBody>
      </p:sp>
      <p:pic>
        <p:nvPicPr>
          <p:cNvPr id="3" name="Graphic 2" descr="Television outline">
            <a:extLst>
              <a:ext uri="{FF2B5EF4-FFF2-40B4-BE49-F238E27FC236}">
                <a16:creationId xmlns:a16="http://schemas.microsoft.com/office/drawing/2014/main" id="{22650500-A6D3-C1D0-6305-AB4121E19F7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92874" y="1250244"/>
            <a:ext cx="1488251" cy="1488251"/>
          </a:xfrm>
          <a:prstGeom prst="rect">
            <a:avLst/>
          </a:prstGeom>
        </p:spPr>
      </p:pic>
      <p:pic>
        <p:nvPicPr>
          <p:cNvPr id="4" name="Graphic 3" descr="Remote control outline">
            <a:extLst>
              <a:ext uri="{FF2B5EF4-FFF2-40B4-BE49-F238E27FC236}">
                <a16:creationId xmlns:a16="http://schemas.microsoft.com/office/drawing/2014/main" id="{5327D346-432C-20A0-5D7C-222096F2712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-2640000">
            <a:off x="5104342" y="2315045"/>
            <a:ext cx="575734" cy="575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216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600BB6DC-5FA8-6DC3-DEFE-58EC50842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930" y="6107357"/>
            <a:ext cx="1367665" cy="48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BE43873-49EA-40A4-424C-D9DE19FA2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063" y="6150291"/>
            <a:ext cx="825338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 blue and red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18DA3A1A-EA15-DDB2-58AE-0903D8BCC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682" y="6122798"/>
            <a:ext cx="1066203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 picture containing font, graphics, logo, graphic design&#10;&#10;Description automatically generated">
            <a:extLst>
              <a:ext uri="{FF2B5EF4-FFF2-40B4-BE49-F238E27FC236}">
                <a16:creationId xmlns:a16="http://schemas.microsoft.com/office/drawing/2014/main" id="{1157CBA7-1B39-6094-C409-05207F0E1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577" y="5994622"/>
            <a:ext cx="2240223" cy="59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1B6ACE9F-CEB6-BA61-1E62-802DD32A36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746" y="6126919"/>
            <a:ext cx="1066202" cy="44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7B1CACB8-3DBE-DF63-E871-89B116F8B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" y="6122798"/>
            <a:ext cx="1476376" cy="3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6128716-B0E1-235B-19C0-C925F527C2E7}"/>
              </a:ext>
            </a:extLst>
          </p:cNvPr>
          <p:cNvSpPr txBox="1"/>
          <p:nvPr/>
        </p:nvSpPr>
        <p:spPr>
          <a:xfrm>
            <a:off x="1924481" y="2593595"/>
            <a:ext cx="5304444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3600" b="1" baseline="0" err="1">
                <a:latin typeface="Calibri"/>
              </a:rPr>
              <a:t>Tŷ</a:t>
            </a:r>
            <a:r>
              <a:rPr lang="en-US" sz="3600" b="1" baseline="0" dirty="0">
                <a:latin typeface="Calibri"/>
              </a:rPr>
              <a:t> / House</a:t>
            </a:r>
            <a:endParaRPr lang="en-GB" sz="2800" b="1" dirty="0">
              <a:cs typeface="Calibri" panose="020F0502020204030204"/>
            </a:endParaRPr>
          </a:p>
        </p:txBody>
      </p:sp>
      <p:pic>
        <p:nvPicPr>
          <p:cNvPr id="3" name="Graphic 2" descr="Home1 outline">
            <a:extLst>
              <a:ext uri="{FF2B5EF4-FFF2-40B4-BE49-F238E27FC236}">
                <a16:creationId xmlns:a16="http://schemas.microsoft.com/office/drawing/2014/main" id="{8A77E565-7D4C-5ADC-CF18-154B24D7230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607763" y="2520245"/>
            <a:ext cx="914400" cy="914400"/>
          </a:xfrm>
          <a:prstGeom prst="rect">
            <a:avLst/>
          </a:prstGeom>
        </p:spPr>
      </p:pic>
      <p:pic>
        <p:nvPicPr>
          <p:cNvPr id="4" name="Graphic 3" descr="House outline">
            <a:extLst>
              <a:ext uri="{FF2B5EF4-FFF2-40B4-BE49-F238E27FC236}">
                <a16:creationId xmlns:a16="http://schemas.microsoft.com/office/drawing/2014/main" id="{8B4E7DDD-D41A-1669-9637-E3E83A22744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369601" y="251260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006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600BB6DC-5FA8-6DC3-DEFE-58EC50842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116" y="5890987"/>
            <a:ext cx="1367665" cy="48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BE43873-49EA-40A4-424C-D9DE19FA2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249" y="5933921"/>
            <a:ext cx="825338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 blue and red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18DA3A1A-EA15-DDB2-58AE-0903D8BCC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868" y="5906428"/>
            <a:ext cx="1066203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 picture containing font, graphics, logo, graphic design&#10;&#10;Description automatically generated">
            <a:extLst>
              <a:ext uri="{FF2B5EF4-FFF2-40B4-BE49-F238E27FC236}">
                <a16:creationId xmlns:a16="http://schemas.microsoft.com/office/drawing/2014/main" id="{1157CBA7-1B39-6094-C409-05207F0E1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763" y="5778252"/>
            <a:ext cx="2240223" cy="59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1B6ACE9F-CEB6-BA61-1E62-802DD32A36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932" y="5910549"/>
            <a:ext cx="1066202" cy="44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7B1CACB8-3DBE-DF63-E871-89B116F8B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07" y="5906428"/>
            <a:ext cx="1476376" cy="3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2B66E5-F94D-FFD4-6F93-A0A79631852A}"/>
              </a:ext>
            </a:extLst>
          </p:cNvPr>
          <p:cNvSpPr txBox="1"/>
          <p:nvPr/>
        </p:nvSpPr>
        <p:spPr>
          <a:xfrm>
            <a:off x="3023434" y="3131169"/>
            <a:ext cx="3497778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3600" b="1" dirty="0" err="1">
                <a:cs typeface="Calibri"/>
              </a:rPr>
              <a:t>Cartref</a:t>
            </a:r>
          </a:p>
          <a:p>
            <a:pPr algn="ctr"/>
            <a:r>
              <a:rPr lang="en-US" sz="3600" b="1" dirty="0">
                <a:cs typeface="Calibri"/>
              </a:rPr>
              <a:t>Home</a:t>
            </a:r>
          </a:p>
        </p:txBody>
      </p:sp>
      <p:pic>
        <p:nvPicPr>
          <p:cNvPr id="4" name="Graphic 3" descr="Home1 outline">
            <a:extLst>
              <a:ext uri="{FF2B5EF4-FFF2-40B4-BE49-F238E27FC236}">
                <a16:creationId xmlns:a16="http://schemas.microsoft.com/office/drawing/2014/main" id="{79B24D87-CB1E-8755-8CC3-426965B3948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12077" y="139661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795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600BB6DC-5FA8-6DC3-DEFE-58EC50842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930" y="6032098"/>
            <a:ext cx="1367665" cy="48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BE43873-49EA-40A4-424C-D9DE19FA2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063" y="6075032"/>
            <a:ext cx="825338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 blue and red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18DA3A1A-EA15-DDB2-58AE-0903D8BCC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682" y="6047539"/>
            <a:ext cx="1066203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 picture containing font, graphics, logo, graphic design&#10;&#10;Description automatically generated">
            <a:extLst>
              <a:ext uri="{FF2B5EF4-FFF2-40B4-BE49-F238E27FC236}">
                <a16:creationId xmlns:a16="http://schemas.microsoft.com/office/drawing/2014/main" id="{1157CBA7-1B39-6094-C409-05207F0E1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577" y="5919363"/>
            <a:ext cx="2240223" cy="59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1B6ACE9F-CEB6-BA61-1E62-802DD32A36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746" y="6051660"/>
            <a:ext cx="1066202" cy="44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7B1CACB8-3DBE-DF63-E871-89B116F8B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" y="6047539"/>
            <a:ext cx="1476376" cy="3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FA3436D-1BD0-094A-43A6-ADA94A5591E4}"/>
              </a:ext>
            </a:extLst>
          </p:cNvPr>
          <p:cNvSpPr txBox="1"/>
          <p:nvPr/>
        </p:nvSpPr>
        <p:spPr>
          <a:xfrm>
            <a:off x="2742848" y="2829219"/>
            <a:ext cx="3648722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3600" b="1" dirty="0">
                <a:cs typeface="Calibri"/>
              </a:rPr>
              <a:t>Gardd</a:t>
            </a:r>
          </a:p>
          <a:p>
            <a:pPr algn="ctr"/>
            <a:r>
              <a:rPr lang="en-US" sz="3600" b="1" dirty="0">
                <a:cs typeface="Calibri"/>
              </a:rPr>
              <a:t>Garden</a:t>
            </a:r>
          </a:p>
        </p:txBody>
      </p:sp>
      <p:pic>
        <p:nvPicPr>
          <p:cNvPr id="3" name="Graphic 2" descr="Maple Leaf outline">
            <a:extLst>
              <a:ext uri="{FF2B5EF4-FFF2-40B4-BE49-F238E27FC236}">
                <a16:creationId xmlns:a16="http://schemas.microsoft.com/office/drawing/2014/main" id="{7CC90560-3A0A-A362-556E-44EB03B3042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30133" y="1118541"/>
            <a:ext cx="914400" cy="914400"/>
          </a:xfrm>
          <a:prstGeom prst="rect">
            <a:avLst/>
          </a:prstGeom>
        </p:spPr>
      </p:pic>
      <p:pic>
        <p:nvPicPr>
          <p:cNvPr id="5" name="Graphic 4" descr="Cherry Blossom outline">
            <a:extLst>
              <a:ext uri="{FF2B5EF4-FFF2-40B4-BE49-F238E27FC236}">
                <a16:creationId xmlns:a16="http://schemas.microsoft.com/office/drawing/2014/main" id="{A39C6B69-AC92-AEAB-2049-7490E6E6A72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flipH="1">
            <a:off x="1484523" y="3452624"/>
            <a:ext cx="1610548" cy="1610548"/>
          </a:xfrm>
          <a:prstGeom prst="rect">
            <a:avLst/>
          </a:prstGeom>
        </p:spPr>
      </p:pic>
      <p:pic>
        <p:nvPicPr>
          <p:cNvPr id="6" name="Graphic 5" descr="Tree With Roots outline">
            <a:extLst>
              <a:ext uri="{FF2B5EF4-FFF2-40B4-BE49-F238E27FC236}">
                <a16:creationId xmlns:a16="http://schemas.microsoft.com/office/drawing/2014/main" id="{44404C28-B797-AE52-02BB-C08DBD513A0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231288" y="3218805"/>
            <a:ext cx="2076772" cy="2076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510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600BB6DC-5FA8-6DC3-DEFE-58EC50842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930" y="6041505"/>
            <a:ext cx="1367665" cy="48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BE43873-49EA-40A4-424C-D9DE19FA2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063" y="6084439"/>
            <a:ext cx="825338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 blue and red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18DA3A1A-EA15-DDB2-58AE-0903D8BCC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682" y="6056946"/>
            <a:ext cx="1066203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 picture containing font, graphics, logo, graphic design&#10;&#10;Description automatically generated">
            <a:extLst>
              <a:ext uri="{FF2B5EF4-FFF2-40B4-BE49-F238E27FC236}">
                <a16:creationId xmlns:a16="http://schemas.microsoft.com/office/drawing/2014/main" id="{1157CBA7-1B39-6094-C409-05207F0E1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577" y="5928770"/>
            <a:ext cx="2240223" cy="59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1B6ACE9F-CEB6-BA61-1E62-802DD32A36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746" y="6061067"/>
            <a:ext cx="1066202" cy="44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7B1CACB8-3DBE-DF63-E871-89B116F8B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" y="6056946"/>
            <a:ext cx="1476376" cy="3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D635FA8-A0A6-DBCC-E416-79C8EB8057BC}"/>
              </a:ext>
            </a:extLst>
          </p:cNvPr>
          <p:cNvSpPr txBox="1"/>
          <p:nvPr/>
        </p:nvSpPr>
        <p:spPr>
          <a:xfrm>
            <a:off x="3200400" y="3200400"/>
            <a:ext cx="274320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600" b="1" dirty="0" err="1"/>
              <a:t>Tŷ</a:t>
            </a:r>
            <a:r>
              <a:rPr lang="en-US" sz="3600" b="1" dirty="0"/>
              <a:t> </a:t>
            </a:r>
            <a:endParaRPr lang="en-US" dirty="0">
              <a:cs typeface="Calibri" panose="020F0502020204030204"/>
            </a:endParaRPr>
          </a:p>
          <a:p>
            <a:pPr algn="ctr"/>
            <a:r>
              <a:rPr lang="en-US" sz="3600" b="1" dirty="0"/>
              <a:t>House</a:t>
            </a:r>
            <a:endParaRPr lang="en-US" dirty="0">
              <a:cs typeface="Calibri"/>
            </a:endParaRPr>
          </a:p>
        </p:txBody>
      </p:sp>
      <p:pic>
        <p:nvPicPr>
          <p:cNvPr id="3" name="Graphic 2" descr="Home with solid fill">
            <a:extLst>
              <a:ext uri="{FF2B5EF4-FFF2-40B4-BE49-F238E27FC236}">
                <a16:creationId xmlns:a16="http://schemas.microsoft.com/office/drawing/2014/main" id="{05E0F0AB-962B-6C2E-FF42-B9FEA391F5A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05114" y="196441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8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600BB6DC-5FA8-6DC3-DEFE-58EC50842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930" y="5919209"/>
            <a:ext cx="1367665" cy="48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BE43873-49EA-40A4-424C-D9DE19FA2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063" y="5962143"/>
            <a:ext cx="825338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 blue and red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18DA3A1A-EA15-DDB2-58AE-0903D8BCC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682" y="5934650"/>
            <a:ext cx="1066203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 picture containing font, graphics, logo, graphic design&#10;&#10;Description automatically generated">
            <a:extLst>
              <a:ext uri="{FF2B5EF4-FFF2-40B4-BE49-F238E27FC236}">
                <a16:creationId xmlns:a16="http://schemas.microsoft.com/office/drawing/2014/main" id="{1157CBA7-1B39-6094-C409-05207F0E1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577" y="5806474"/>
            <a:ext cx="2240223" cy="59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1B6ACE9F-CEB6-BA61-1E62-802DD32A36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746" y="5938771"/>
            <a:ext cx="1066202" cy="44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7B1CACB8-3DBE-DF63-E871-89B116F8B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" y="5934650"/>
            <a:ext cx="1476376" cy="3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26EE23F-26AC-518A-D1E8-737138A7F6BD}"/>
              </a:ext>
            </a:extLst>
          </p:cNvPr>
          <p:cNvSpPr txBox="1"/>
          <p:nvPr/>
        </p:nvSpPr>
        <p:spPr>
          <a:xfrm>
            <a:off x="2773541" y="3430954"/>
            <a:ext cx="3728622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3600" b="1" dirty="0" err="1">
                <a:cs typeface="Calibri"/>
              </a:rPr>
              <a:t>Drws</a:t>
            </a:r>
          </a:p>
          <a:p>
            <a:pPr algn="ctr"/>
            <a:r>
              <a:rPr lang="en-US" sz="3600" b="1" dirty="0">
                <a:cs typeface="Calibri"/>
              </a:rPr>
              <a:t>Door</a:t>
            </a:r>
          </a:p>
        </p:txBody>
      </p:sp>
      <p:pic>
        <p:nvPicPr>
          <p:cNvPr id="2" name="Graphic 1" descr="Door Open outline">
            <a:extLst>
              <a:ext uri="{FF2B5EF4-FFF2-40B4-BE49-F238E27FC236}">
                <a16:creationId xmlns:a16="http://schemas.microsoft.com/office/drawing/2014/main" id="{1B76403A-B9CA-8D29-8C8C-AC63E174BAA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82605" y="201284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211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600BB6DC-5FA8-6DC3-DEFE-58EC50842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153" y="5872172"/>
            <a:ext cx="1367665" cy="48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BE43873-49EA-40A4-424C-D9DE19FA2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286" y="5915106"/>
            <a:ext cx="825338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 blue and red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18DA3A1A-EA15-DDB2-58AE-0903D8BCC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905" y="5887613"/>
            <a:ext cx="1066203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 picture containing font, graphics, logo, graphic design&#10;&#10;Description automatically generated">
            <a:extLst>
              <a:ext uri="{FF2B5EF4-FFF2-40B4-BE49-F238E27FC236}">
                <a16:creationId xmlns:a16="http://schemas.microsoft.com/office/drawing/2014/main" id="{1157CBA7-1B39-6094-C409-05207F0E1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800" y="5759437"/>
            <a:ext cx="2240223" cy="59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1B6ACE9F-CEB6-BA61-1E62-802DD32A36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969" y="5891734"/>
            <a:ext cx="1066202" cy="44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7B1CACB8-3DBE-DF63-E871-89B116F8B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0" y="5887613"/>
            <a:ext cx="1476376" cy="3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6AEA774-C915-CE3E-26C0-A5A3A816C9A3}"/>
              </a:ext>
            </a:extLst>
          </p:cNvPr>
          <p:cNvSpPr txBox="1"/>
          <p:nvPr/>
        </p:nvSpPr>
        <p:spPr>
          <a:xfrm>
            <a:off x="1017172" y="3093114"/>
            <a:ext cx="7103396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3600" b="1" dirty="0" err="1">
                <a:cs typeface="Calibri"/>
              </a:rPr>
              <a:t>Ffenestr</a:t>
            </a:r>
            <a:r>
              <a:rPr lang="en-US" sz="3600" b="1" dirty="0">
                <a:cs typeface="Calibri"/>
              </a:rPr>
              <a:t> </a:t>
            </a:r>
          </a:p>
          <a:p>
            <a:pPr algn="ctr"/>
            <a:r>
              <a:rPr lang="en-US" sz="3600" b="1" dirty="0">
                <a:cs typeface="Calibri"/>
              </a:rPr>
              <a:t>Window</a:t>
            </a:r>
          </a:p>
        </p:txBody>
      </p:sp>
      <p:pic>
        <p:nvPicPr>
          <p:cNvPr id="6" name="Graphic 5" descr="Window outline">
            <a:extLst>
              <a:ext uri="{FF2B5EF4-FFF2-40B4-BE49-F238E27FC236}">
                <a16:creationId xmlns:a16="http://schemas.microsoft.com/office/drawing/2014/main" id="{466DE3FC-C666-7AB4-427C-31A0594C6D1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05393" y="171120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695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600BB6DC-5FA8-6DC3-DEFE-58EC50842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930" y="5994468"/>
            <a:ext cx="1367665" cy="48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BE43873-49EA-40A4-424C-D9DE19FA2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063" y="6037402"/>
            <a:ext cx="825338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 blue and red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18DA3A1A-EA15-DDB2-58AE-0903D8BCC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682" y="6009909"/>
            <a:ext cx="1066203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 picture containing font, graphics, logo, graphic design&#10;&#10;Description automatically generated">
            <a:extLst>
              <a:ext uri="{FF2B5EF4-FFF2-40B4-BE49-F238E27FC236}">
                <a16:creationId xmlns:a16="http://schemas.microsoft.com/office/drawing/2014/main" id="{1157CBA7-1B39-6094-C409-05207F0E1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577" y="5881733"/>
            <a:ext cx="2240223" cy="59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1B6ACE9F-CEB6-BA61-1E62-802DD32A36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746" y="6014030"/>
            <a:ext cx="1066202" cy="44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7B1CACB8-3DBE-DF63-E871-89B116F8B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" y="6009909"/>
            <a:ext cx="1476376" cy="3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BFD326E-ED06-2666-61A1-3BFE6EAD6C27}"/>
              </a:ext>
            </a:extLst>
          </p:cNvPr>
          <p:cNvSpPr txBox="1"/>
          <p:nvPr/>
        </p:nvSpPr>
        <p:spPr>
          <a:xfrm>
            <a:off x="1489448" y="2776446"/>
            <a:ext cx="6073020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3600" b="1" err="1">
                <a:cs typeface="Calibri"/>
              </a:rPr>
              <a:t>Ystafell</a:t>
            </a:r>
            <a:r>
              <a:rPr lang="en-US" sz="3600" b="1" dirty="0">
                <a:cs typeface="Calibri"/>
              </a:rPr>
              <a:t> / Room</a:t>
            </a:r>
            <a:r>
              <a:rPr lang="en-US" sz="2800" b="1" dirty="0">
                <a:cs typeface="Calibri"/>
              </a:rPr>
              <a:t> </a:t>
            </a:r>
            <a:endParaRPr lang="en-US" b="1" dirty="0"/>
          </a:p>
        </p:txBody>
      </p:sp>
      <p:pic>
        <p:nvPicPr>
          <p:cNvPr id="3" name="Graphic 2" descr="Table and chairs outline">
            <a:extLst>
              <a:ext uri="{FF2B5EF4-FFF2-40B4-BE49-F238E27FC236}">
                <a16:creationId xmlns:a16="http://schemas.microsoft.com/office/drawing/2014/main" id="{3F489D4D-24B2-6B56-1FE7-6594F8C445A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67764" y="3677355"/>
            <a:ext cx="914400" cy="914400"/>
          </a:xfrm>
          <a:prstGeom prst="rect">
            <a:avLst/>
          </a:prstGeom>
        </p:spPr>
      </p:pic>
      <p:pic>
        <p:nvPicPr>
          <p:cNvPr id="4" name="Graphic 3" descr="Couch outline">
            <a:extLst>
              <a:ext uri="{FF2B5EF4-FFF2-40B4-BE49-F238E27FC236}">
                <a16:creationId xmlns:a16="http://schemas.microsoft.com/office/drawing/2014/main" id="{F0913C9A-75C1-9FC2-837F-99C8B08EAEE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069527" y="165652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260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600BB6DC-5FA8-6DC3-DEFE-58EC508423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930" y="5843950"/>
            <a:ext cx="1367665" cy="48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BE43873-49EA-40A4-424C-D9DE19FA2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063" y="5886884"/>
            <a:ext cx="825338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 blue and red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18DA3A1A-EA15-DDB2-58AE-0903D8BCC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682" y="5859391"/>
            <a:ext cx="1066203" cy="39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 picture containing font, graphics, logo, graphic design&#10;&#10;Description automatically generated">
            <a:extLst>
              <a:ext uri="{FF2B5EF4-FFF2-40B4-BE49-F238E27FC236}">
                <a16:creationId xmlns:a16="http://schemas.microsoft.com/office/drawing/2014/main" id="{1157CBA7-1B39-6094-C409-05207F0E1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577" y="5731215"/>
            <a:ext cx="2240223" cy="59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1B6ACE9F-CEB6-BA61-1E62-802DD32A36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746" y="5863512"/>
            <a:ext cx="1066202" cy="44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 picture containing font, text, graphics, logo&#10;&#10;Description automatically generated">
            <a:extLst>
              <a:ext uri="{FF2B5EF4-FFF2-40B4-BE49-F238E27FC236}">
                <a16:creationId xmlns:a16="http://schemas.microsoft.com/office/drawing/2014/main" id="{7B1CACB8-3DBE-DF63-E871-89B116F8B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" y="5859391"/>
            <a:ext cx="1476376" cy="3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A82DFB1-492D-C924-EB59-B1DD05DB4C33}"/>
              </a:ext>
            </a:extLst>
          </p:cNvPr>
          <p:cNvSpPr txBox="1"/>
          <p:nvPr/>
        </p:nvSpPr>
        <p:spPr>
          <a:xfrm>
            <a:off x="2476870" y="2828835"/>
            <a:ext cx="4190260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3600" b="1" err="1">
                <a:cs typeface="Calibri"/>
              </a:rPr>
              <a:t>Ystafell</a:t>
            </a:r>
            <a:r>
              <a:rPr lang="en-US" sz="3600" b="1" dirty="0">
                <a:cs typeface="Calibri"/>
              </a:rPr>
              <a:t> </a:t>
            </a:r>
            <a:r>
              <a:rPr lang="en-US" sz="3600" b="1" err="1">
                <a:cs typeface="Calibri"/>
              </a:rPr>
              <a:t>gwely</a:t>
            </a:r>
            <a:r>
              <a:rPr lang="en-US" sz="3600" b="1" dirty="0">
                <a:cs typeface="Calibri"/>
              </a:rPr>
              <a:t> </a:t>
            </a:r>
          </a:p>
          <a:p>
            <a:pPr algn="ctr"/>
            <a:r>
              <a:rPr lang="en-US" sz="3600" b="1" dirty="0">
                <a:cs typeface="Calibri"/>
              </a:rPr>
              <a:t>Bedroom</a:t>
            </a:r>
          </a:p>
        </p:txBody>
      </p:sp>
      <p:pic>
        <p:nvPicPr>
          <p:cNvPr id="3" name="Graphic 2" descr="Sleep outline">
            <a:extLst>
              <a:ext uri="{FF2B5EF4-FFF2-40B4-BE49-F238E27FC236}">
                <a16:creationId xmlns:a16="http://schemas.microsoft.com/office/drawing/2014/main" id="{A891019E-50EA-AE92-E1A0-ABF3618E0C8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14800" y="180473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558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93be0a7-3e74-41f2-a592-79b63f69a4e8">
      <Terms xmlns="http://schemas.microsoft.com/office/infopath/2007/PartnerControls"/>
    </lcf76f155ced4ddcb4097134ff3c332f>
    <TaxCatchAll xmlns="48e1a448-0c6c-4c09-9f36-7bf89b8f80d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9D351B1C049EF4C88699C14BFB14F36" ma:contentTypeVersion="15" ma:contentTypeDescription="Create a new document." ma:contentTypeScope="" ma:versionID="e27b13ccf160c89a6d15a7bfd55bd4cf">
  <xsd:schema xmlns:xsd="http://www.w3.org/2001/XMLSchema" xmlns:xs="http://www.w3.org/2001/XMLSchema" xmlns:p="http://schemas.microsoft.com/office/2006/metadata/properties" xmlns:ns2="f93be0a7-3e74-41f2-a592-79b63f69a4e8" xmlns:ns3="48e1a448-0c6c-4c09-9f36-7bf89b8f80d0" targetNamespace="http://schemas.microsoft.com/office/2006/metadata/properties" ma:root="true" ma:fieldsID="b5c2ba5940987163ef5a78d8bc56b747" ns2:_="" ns3:_="">
    <xsd:import namespace="f93be0a7-3e74-41f2-a592-79b63f69a4e8"/>
    <xsd:import namespace="48e1a448-0c6c-4c09-9f36-7bf89b8f80d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3be0a7-3e74-41f2-a592-79b63f69a4e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16936261-2fb5-46fa-addd-c529291b190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e1a448-0c6c-4c09-9f36-7bf89b8f80d0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2cd34a41-9aa0-40f8-b624-6098b4540408}" ma:internalName="TaxCatchAll" ma:showField="CatchAllData" ma:web="48e1a448-0c6c-4c09-9f36-7bf89b8f80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A11C49B-5F09-4D9F-818A-CC60D39C5F73}">
  <ds:schemaRefs>
    <ds:schemaRef ds:uri="http://schemas.microsoft.com/office/2006/metadata/properties"/>
    <ds:schemaRef ds:uri="http://schemas.microsoft.com/office/infopath/2007/PartnerControls"/>
    <ds:schemaRef ds:uri="f93be0a7-3e74-41f2-a592-79b63f69a4e8"/>
    <ds:schemaRef ds:uri="48e1a448-0c6c-4c09-9f36-7bf89b8f80d0"/>
  </ds:schemaRefs>
</ds:datastoreItem>
</file>

<file path=customXml/itemProps2.xml><?xml version="1.0" encoding="utf-8"?>
<ds:datastoreItem xmlns:ds="http://schemas.openxmlformats.org/officeDocument/2006/customXml" ds:itemID="{F875EB4D-4220-42A5-A39D-E80387B11B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93be0a7-3e74-41f2-a592-79b63f69a4e8"/>
    <ds:schemaRef ds:uri="48e1a448-0c6c-4c09-9f36-7bf89b8f80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534681D-5608-4DF9-800E-53CD490B36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67</Words>
  <Application>Microsoft Office PowerPoint</Application>
  <PresentationFormat>On-screen Show (4:3)</PresentationFormat>
  <Paragraphs>44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Mollie Jones</dc:creator>
  <cp:lastModifiedBy>Mollie Jones</cp:lastModifiedBy>
  <cp:revision>293</cp:revision>
  <dcterms:created xsi:type="dcterms:W3CDTF">2024-01-25T12:51:48Z</dcterms:created>
  <dcterms:modified xsi:type="dcterms:W3CDTF">2024-01-29T13:18:36Z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0x01010029D351B1C049EF4C88699C14BFB14F36</vt:lpwstr>
  </property>
  <property fmtid="{D5CDD505-2E9C-101B-9397-08002B2CF9AE}" pid="3" name="MediaServiceImageTags">
    <vt:lpwstr/>
  </property>
</Properties>
</file>